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40A75-A983-4D6D-8B27-BF20B5FE6B4A}" v="192" dt="2021-09-03T04:18:47.534"/>
    <p1510:client id="{2CEE6795-0C00-45AA-90E0-1B58EF98669D}" v="18" dt="2021-09-10T04:57:17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FE8394-9412-4EC1-9A3B-436945E82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732310-2B97-44D4-8CD6-5037B2F845FA}">
      <dgm:prSet/>
      <dgm:spPr/>
      <dgm:t>
        <a:bodyPr/>
        <a:lstStyle/>
        <a:p>
          <a:r>
            <a:rPr lang="en-US"/>
            <a:t>Create a simple dynamic website which has the following specs.</a:t>
          </a:r>
        </a:p>
      </dgm:t>
    </dgm:pt>
    <dgm:pt modelId="{3A3498C7-FA38-48AA-9C34-CDF411BDD1C4}" type="parTrans" cxnId="{CA0D5E98-93E1-48C8-B994-C28A06234478}">
      <dgm:prSet/>
      <dgm:spPr/>
      <dgm:t>
        <a:bodyPr/>
        <a:lstStyle/>
        <a:p>
          <a:endParaRPr lang="en-US"/>
        </a:p>
      </dgm:t>
    </dgm:pt>
    <dgm:pt modelId="{8193F0B8-83FF-42D4-B053-93AF8353D01E}" type="sibTrans" cxnId="{CA0D5E98-93E1-48C8-B994-C28A06234478}">
      <dgm:prSet/>
      <dgm:spPr/>
      <dgm:t>
        <a:bodyPr/>
        <a:lstStyle/>
        <a:p>
          <a:endParaRPr lang="en-US"/>
        </a:p>
      </dgm:t>
    </dgm:pt>
    <dgm:pt modelId="{5A740BFD-FDF0-41AF-99ED-62785C9B7BE9}">
      <dgm:prSet/>
      <dgm:spPr/>
      <dgm:t>
        <a:bodyPr/>
        <a:lstStyle/>
        <a:p>
          <a:r>
            <a:rPr lang="en-US"/>
            <a:t>Start with creating a dummy data in database for upto 10 customers.  Database options: Mysql, Mongo, Postgres, etc. Customers table will  have basic fields such as name, email, current balance etc. Transfers  table will record all transfers happened.</a:t>
          </a:r>
        </a:p>
      </dgm:t>
    </dgm:pt>
    <dgm:pt modelId="{37019F8C-C093-457F-8DEB-408573CD5138}" type="parTrans" cxnId="{403D713B-A8F5-4104-A919-B5AF77C4314A}">
      <dgm:prSet/>
      <dgm:spPr/>
      <dgm:t>
        <a:bodyPr/>
        <a:lstStyle/>
        <a:p>
          <a:endParaRPr lang="en-US"/>
        </a:p>
      </dgm:t>
    </dgm:pt>
    <dgm:pt modelId="{7C2EC3C4-1F9B-4D3B-98DC-DA6BD60E7CB6}" type="sibTrans" cxnId="{403D713B-A8F5-4104-A919-B5AF77C4314A}">
      <dgm:prSet/>
      <dgm:spPr/>
      <dgm:t>
        <a:bodyPr/>
        <a:lstStyle/>
        <a:p>
          <a:endParaRPr lang="en-US"/>
        </a:p>
      </dgm:t>
    </dgm:pt>
    <dgm:pt modelId="{C785716A-3F14-410C-9D6A-8A0773468BF2}">
      <dgm:prSet/>
      <dgm:spPr/>
      <dgm:t>
        <a:bodyPr/>
        <a:lstStyle/>
        <a:p>
          <a:r>
            <a:rPr lang="en-US"/>
            <a:t>Flow: Home Page &gt; View all Customers &gt; Select and View one Customer &gt;  Transfer Money &gt; Select customer to transfer to &gt; View all Customers .</a:t>
          </a:r>
        </a:p>
      </dgm:t>
    </dgm:pt>
    <dgm:pt modelId="{3DED0833-75F4-4AEC-B9CA-CD4820AC10E8}" type="parTrans" cxnId="{8BE8B601-5B59-4B13-A2D9-EAF06EBCBCAB}">
      <dgm:prSet/>
      <dgm:spPr/>
      <dgm:t>
        <a:bodyPr/>
        <a:lstStyle/>
        <a:p>
          <a:endParaRPr lang="en-US"/>
        </a:p>
      </dgm:t>
    </dgm:pt>
    <dgm:pt modelId="{B036BC9E-C635-46BA-9F2D-D32A50F024E5}" type="sibTrans" cxnId="{8BE8B601-5B59-4B13-A2D9-EAF06EBCBCAB}">
      <dgm:prSet/>
      <dgm:spPr/>
      <dgm:t>
        <a:bodyPr/>
        <a:lstStyle/>
        <a:p>
          <a:endParaRPr lang="en-US"/>
        </a:p>
      </dgm:t>
    </dgm:pt>
    <dgm:pt modelId="{C5481D33-F0B5-4DC4-BA01-576DDC8941D6}">
      <dgm:prSet/>
      <dgm:spPr/>
      <dgm:t>
        <a:bodyPr/>
        <a:lstStyle/>
        <a:p>
          <a:r>
            <a:rPr lang="en-US"/>
            <a:t>No Login Page. No User Creation. Only transfer of money between</a:t>
          </a:r>
        </a:p>
      </dgm:t>
    </dgm:pt>
    <dgm:pt modelId="{3B96B212-1AB9-4BB5-BE28-D5C92EE27DDA}" type="parTrans" cxnId="{92D95AFC-76A8-40A8-9522-1A11BBE94C38}">
      <dgm:prSet/>
      <dgm:spPr/>
      <dgm:t>
        <a:bodyPr/>
        <a:lstStyle/>
        <a:p>
          <a:endParaRPr lang="en-US"/>
        </a:p>
      </dgm:t>
    </dgm:pt>
    <dgm:pt modelId="{31CF327D-B7A7-433C-B207-EFDF79E2A079}" type="sibTrans" cxnId="{92D95AFC-76A8-40A8-9522-1A11BBE94C38}">
      <dgm:prSet/>
      <dgm:spPr/>
      <dgm:t>
        <a:bodyPr/>
        <a:lstStyle/>
        <a:p>
          <a:endParaRPr lang="en-US"/>
        </a:p>
      </dgm:t>
    </dgm:pt>
    <dgm:pt modelId="{AFF677BF-E4EB-48A7-919C-DC4212A471D1}">
      <dgm:prSet/>
      <dgm:spPr/>
      <dgm:t>
        <a:bodyPr/>
        <a:lstStyle/>
        <a:p>
          <a:r>
            <a:rPr lang="en-US"/>
            <a:t>multiple users.</a:t>
          </a:r>
        </a:p>
      </dgm:t>
    </dgm:pt>
    <dgm:pt modelId="{57162B77-1565-484B-8920-E6EB4027D89B}" type="parTrans" cxnId="{7B03362F-D319-43C5-954C-71778DDE9A26}">
      <dgm:prSet/>
      <dgm:spPr/>
      <dgm:t>
        <a:bodyPr/>
        <a:lstStyle/>
        <a:p>
          <a:endParaRPr lang="en-US"/>
        </a:p>
      </dgm:t>
    </dgm:pt>
    <dgm:pt modelId="{5C0952C8-FF46-4072-B88B-9E542E1ADB97}" type="sibTrans" cxnId="{7B03362F-D319-43C5-954C-71778DDE9A26}">
      <dgm:prSet/>
      <dgm:spPr/>
      <dgm:t>
        <a:bodyPr/>
        <a:lstStyle/>
        <a:p>
          <a:endParaRPr lang="en-US"/>
        </a:p>
      </dgm:t>
    </dgm:pt>
    <dgm:pt modelId="{B2F9B632-19A1-4346-926A-EE378BB6A43A}">
      <dgm:prSet/>
      <dgm:spPr/>
      <dgm:t>
        <a:bodyPr/>
        <a:lstStyle/>
        <a:p>
          <a:r>
            <a:rPr lang="en-US"/>
            <a:t>Host the website at 000webhost, github.io, heroku app or any other free  hosting provider. Check in code in gitlab.</a:t>
          </a:r>
        </a:p>
      </dgm:t>
    </dgm:pt>
    <dgm:pt modelId="{2DC3C23E-8FE4-47F6-A824-ED0C04B8EAE3}" type="parTrans" cxnId="{A25F05E0-CA60-4FFC-8618-9CEEBBDD48FB}">
      <dgm:prSet/>
      <dgm:spPr/>
      <dgm:t>
        <a:bodyPr/>
        <a:lstStyle/>
        <a:p>
          <a:endParaRPr lang="en-US"/>
        </a:p>
      </dgm:t>
    </dgm:pt>
    <dgm:pt modelId="{FD0B5255-A344-49CE-ADB3-9C1188B1C139}" type="sibTrans" cxnId="{A25F05E0-CA60-4FFC-8618-9CEEBBDD48FB}">
      <dgm:prSet/>
      <dgm:spPr/>
      <dgm:t>
        <a:bodyPr/>
        <a:lstStyle/>
        <a:p>
          <a:endParaRPr lang="en-US"/>
        </a:p>
      </dgm:t>
    </dgm:pt>
    <dgm:pt modelId="{44234EB8-531D-4727-B8E9-8B58269BB8D1}" type="pres">
      <dgm:prSet presAssocID="{63FE8394-9412-4EC1-9A3B-436945E82C03}" presName="linear" presStyleCnt="0">
        <dgm:presLayoutVars>
          <dgm:animLvl val="lvl"/>
          <dgm:resizeHandles val="exact"/>
        </dgm:presLayoutVars>
      </dgm:prSet>
      <dgm:spPr/>
    </dgm:pt>
    <dgm:pt modelId="{A3EDEDC0-0592-4D3B-B527-78B7DAE56649}" type="pres">
      <dgm:prSet presAssocID="{BF732310-2B97-44D4-8CD6-5037B2F845F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310660F-68F8-419A-8D37-28D3E2BFED51}" type="pres">
      <dgm:prSet presAssocID="{8193F0B8-83FF-42D4-B053-93AF8353D01E}" presName="spacer" presStyleCnt="0"/>
      <dgm:spPr/>
    </dgm:pt>
    <dgm:pt modelId="{FE89C005-1BEF-4ABB-A364-CA799B57CA58}" type="pres">
      <dgm:prSet presAssocID="{5A740BFD-FDF0-41AF-99ED-62785C9B7BE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0EAB89D-DF75-45EA-955A-4782C08B1FD8}" type="pres">
      <dgm:prSet presAssocID="{7C2EC3C4-1F9B-4D3B-98DC-DA6BD60E7CB6}" presName="spacer" presStyleCnt="0"/>
      <dgm:spPr/>
    </dgm:pt>
    <dgm:pt modelId="{E9402080-36A4-4B92-A44B-B7FAA173B6C4}" type="pres">
      <dgm:prSet presAssocID="{C785716A-3F14-410C-9D6A-8A0773468BF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F7F3420-CB64-4BC4-8F1E-9E9A7297D74D}" type="pres">
      <dgm:prSet presAssocID="{B036BC9E-C635-46BA-9F2D-D32A50F024E5}" presName="spacer" presStyleCnt="0"/>
      <dgm:spPr/>
    </dgm:pt>
    <dgm:pt modelId="{B5EB229B-B219-4444-8DD6-39A3858BCF86}" type="pres">
      <dgm:prSet presAssocID="{C5481D33-F0B5-4DC4-BA01-576DDC8941D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A3ACA56-19E8-46A8-B7ED-B7241D5C144B}" type="pres">
      <dgm:prSet presAssocID="{31CF327D-B7A7-433C-B207-EFDF79E2A079}" presName="spacer" presStyleCnt="0"/>
      <dgm:spPr/>
    </dgm:pt>
    <dgm:pt modelId="{4BA8B2FE-6BF0-4AC3-9664-23DBD3748B73}" type="pres">
      <dgm:prSet presAssocID="{AFF677BF-E4EB-48A7-919C-DC4212A471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EC78009-D726-4F4F-A74E-6BD9A0A189CE}" type="pres">
      <dgm:prSet presAssocID="{5C0952C8-FF46-4072-B88B-9E542E1ADB97}" presName="spacer" presStyleCnt="0"/>
      <dgm:spPr/>
    </dgm:pt>
    <dgm:pt modelId="{1FBF76A5-4726-4CD8-8B96-11FAF66B0F2E}" type="pres">
      <dgm:prSet presAssocID="{B2F9B632-19A1-4346-926A-EE378BB6A43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BE8B601-5B59-4B13-A2D9-EAF06EBCBCAB}" srcId="{63FE8394-9412-4EC1-9A3B-436945E82C03}" destId="{C785716A-3F14-410C-9D6A-8A0773468BF2}" srcOrd="2" destOrd="0" parTransId="{3DED0833-75F4-4AEC-B9CA-CD4820AC10E8}" sibTransId="{B036BC9E-C635-46BA-9F2D-D32A50F024E5}"/>
    <dgm:cxn modelId="{7B03362F-D319-43C5-954C-71778DDE9A26}" srcId="{63FE8394-9412-4EC1-9A3B-436945E82C03}" destId="{AFF677BF-E4EB-48A7-919C-DC4212A471D1}" srcOrd="4" destOrd="0" parTransId="{57162B77-1565-484B-8920-E6EB4027D89B}" sibTransId="{5C0952C8-FF46-4072-B88B-9E542E1ADB97}"/>
    <dgm:cxn modelId="{B6C6D838-F846-423D-8DCD-C6C456C3E132}" type="presOf" srcId="{BF732310-2B97-44D4-8CD6-5037B2F845FA}" destId="{A3EDEDC0-0592-4D3B-B527-78B7DAE56649}" srcOrd="0" destOrd="0" presId="urn:microsoft.com/office/officeart/2005/8/layout/vList2"/>
    <dgm:cxn modelId="{403D713B-A8F5-4104-A919-B5AF77C4314A}" srcId="{63FE8394-9412-4EC1-9A3B-436945E82C03}" destId="{5A740BFD-FDF0-41AF-99ED-62785C9B7BE9}" srcOrd="1" destOrd="0" parTransId="{37019F8C-C093-457F-8DEB-408573CD5138}" sibTransId="{7C2EC3C4-1F9B-4D3B-98DC-DA6BD60E7CB6}"/>
    <dgm:cxn modelId="{22795766-49BB-461F-9D68-38FEC6F484DB}" type="presOf" srcId="{AFF677BF-E4EB-48A7-919C-DC4212A471D1}" destId="{4BA8B2FE-6BF0-4AC3-9664-23DBD3748B73}" srcOrd="0" destOrd="0" presId="urn:microsoft.com/office/officeart/2005/8/layout/vList2"/>
    <dgm:cxn modelId="{FDB43052-7061-4DCE-9CD1-3902395BAF0B}" type="presOf" srcId="{B2F9B632-19A1-4346-926A-EE378BB6A43A}" destId="{1FBF76A5-4726-4CD8-8B96-11FAF66B0F2E}" srcOrd="0" destOrd="0" presId="urn:microsoft.com/office/officeart/2005/8/layout/vList2"/>
    <dgm:cxn modelId="{50D84291-4AE3-4347-B034-6D8EBC382E89}" type="presOf" srcId="{C785716A-3F14-410C-9D6A-8A0773468BF2}" destId="{E9402080-36A4-4B92-A44B-B7FAA173B6C4}" srcOrd="0" destOrd="0" presId="urn:microsoft.com/office/officeart/2005/8/layout/vList2"/>
    <dgm:cxn modelId="{961CF494-9DB8-44F4-984D-BF240C4993BE}" type="presOf" srcId="{C5481D33-F0B5-4DC4-BA01-576DDC8941D6}" destId="{B5EB229B-B219-4444-8DD6-39A3858BCF86}" srcOrd="0" destOrd="0" presId="urn:microsoft.com/office/officeart/2005/8/layout/vList2"/>
    <dgm:cxn modelId="{CA0D5E98-93E1-48C8-B994-C28A06234478}" srcId="{63FE8394-9412-4EC1-9A3B-436945E82C03}" destId="{BF732310-2B97-44D4-8CD6-5037B2F845FA}" srcOrd="0" destOrd="0" parTransId="{3A3498C7-FA38-48AA-9C34-CDF411BDD1C4}" sibTransId="{8193F0B8-83FF-42D4-B053-93AF8353D01E}"/>
    <dgm:cxn modelId="{83403ED8-2A84-4144-8480-B4A0FA1E450F}" type="presOf" srcId="{5A740BFD-FDF0-41AF-99ED-62785C9B7BE9}" destId="{FE89C005-1BEF-4ABB-A364-CA799B57CA58}" srcOrd="0" destOrd="0" presId="urn:microsoft.com/office/officeart/2005/8/layout/vList2"/>
    <dgm:cxn modelId="{A25F05E0-CA60-4FFC-8618-9CEEBBDD48FB}" srcId="{63FE8394-9412-4EC1-9A3B-436945E82C03}" destId="{B2F9B632-19A1-4346-926A-EE378BB6A43A}" srcOrd="5" destOrd="0" parTransId="{2DC3C23E-8FE4-47F6-A824-ED0C04B8EAE3}" sibTransId="{FD0B5255-A344-49CE-ADB3-9C1188B1C139}"/>
    <dgm:cxn modelId="{92D95AFC-76A8-40A8-9522-1A11BBE94C38}" srcId="{63FE8394-9412-4EC1-9A3B-436945E82C03}" destId="{C5481D33-F0B5-4DC4-BA01-576DDC8941D6}" srcOrd="3" destOrd="0" parTransId="{3B96B212-1AB9-4BB5-BE28-D5C92EE27DDA}" sibTransId="{31CF327D-B7A7-433C-B207-EFDF79E2A079}"/>
    <dgm:cxn modelId="{FB45C6FC-D452-4945-B53B-7CA455B5C344}" type="presOf" srcId="{63FE8394-9412-4EC1-9A3B-436945E82C03}" destId="{44234EB8-531D-4727-B8E9-8B58269BB8D1}" srcOrd="0" destOrd="0" presId="urn:microsoft.com/office/officeart/2005/8/layout/vList2"/>
    <dgm:cxn modelId="{0D30C19E-81F6-4BCC-8BDD-73AE60592441}" type="presParOf" srcId="{44234EB8-531D-4727-B8E9-8B58269BB8D1}" destId="{A3EDEDC0-0592-4D3B-B527-78B7DAE56649}" srcOrd="0" destOrd="0" presId="urn:microsoft.com/office/officeart/2005/8/layout/vList2"/>
    <dgm:cxn modelId="{3329A88B-A9DB-42BC-9B26-81B4C3F9A62A}" type="presParOf" srcId="{44234EB8-531D-4727-B8E9-8B58269BB8D1}" destId="{4310660F-68F8-419A-8D37-28D3E2BFED51}" srcOrd="1" destOrd="0" presId="urn:microsoft.com/office/officeart/2005/8/layout/vList2"/>
    <dgm:cxn modelId="{2142155F-2AB4-44A1-BDE7-EF8DBCAD1FAD}" type="presParOf" srcId="{44234EB8-531D-4727-B8E9-8B58269BB8D1}" destId="{FE89C005-1BEF-4ABB-A364-CA799B57CA58}" srcOrd="2" destOrd="0" presId="urn:microsoft.com/office/officeart/2005/8/layout/vList2"/>
    <dgm:cxn modelId="{77DA3FD6-38B0-42AA-B602-4B6B6CDBDDC2}" type="presParOf" srcId="{44234EB8-531D-4727-B8E9-8B58269BB8D1}" destId="{30EAB89D-DF75-45EA-955A-4782C08B1FD8}" srcOrd="3" destOrd="0" presId="urn:microsoft.com/office/officeart/2005/8/layout/vList2"/>
    <dgm:cxn modelId="{B6E68456-AEE3-4B07-AA4D-069FC18E4A37}" type="presParOf" srcId="{44234EB8-531D-4727-B8E9-8B58269BB8D1}" destId="{E9402080-36A4-4B92-A44B-B7FAA173B6C4}" srcOrd="4" destOrd="0" presId="urn:microsoft.com/office/officeart/2005/8/layout/vList2"/>
    <dgm:cxn modelId="{4B098E77-F09C-43BD-91CA-E7A5D7173D08}" type="presParOf" srcId="{44234EB8-531D-4727-B8E9-8B58269BB8D1}" destId="{1F7F3420-CB64-4BC4-8F1E-9E9A7297D74D}" srcOrd="5" destOrd="0" presId="urn:microsoft.com/office/officeart/2005/8/layout/vList2"/>
    <dgm:cxn modelId="{8BDEA2E6-24A2-4ADE-B1E3-EB83D45C6C01}" type="presParOf" srcId="{44234EB8-531D-4727-B8E9-8B58269BB8D1}" destId="{B5EB229B-B219-4444-8DD6-39A3858BCF86}" srcOrd="6" destOrd="0" presId="urn:microsoft.com/office/officeart/2005/8/layout/vList2"/>
    <dgm:cxn modelId="{63221B13-D089-4B56-82B1-70F4CC10766D}" type="presParOf" srcId="{44234EB8-531D-4727-B8E9-8B58269BB8D1}" destId="{1A3ACA56-19E8-46A8-B7ED-B7241D5C144B}" srcOrd="7" destOrd="0" presId="urn:microsoft.com/office/officeart/2005/8/layout/vList2"/>
    <dgm:cxn modelId="{DE4E422B-FD39-4C99-9072-22E0B25CFB2F}" type="presParOf" srcId="{44234EB8-531D-4727-B8E9-8B58269BB8D1}" destId="{4BA8B2FE-6BF0-4AC3-9664-23DBD3748B73}" srcOrd="8" destOrd="0" presId="urn:microsoft.com/office/officeart/2005/8/layout/vList2"/>
    <dgm:cxn modelId="{729098C4-A3A7-4628-878E-64A4F051F413}" type="presParOf" srcId="{44234EB8-531D-4727-B8E9-8B58269BB8D1}" destId="{BEC78009-D726-4F4F-A74E-6BD9A0A189CE}" srcOrd="9" destOrd="0" presId="urn:microsoft.com/office/officeart/2005/8/layout/vList2"/>
    <dgm:cxn modelId="{19B295EB-40A2-4D91-B889-08F29D8C0226}" type="presParOf" srcId="{44234EB8-531D-4727-B8E9-8B58269BB8D1}" destId="{1FBF76A5-4726-4CD8-8B96-11FAF66B0F2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3BCC4C-6016-4728-8C21-B5758D1D34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F492DB-BA48-4EC0-A754-8EEAB7B3ACD8}">
      <dgm:prSet/>
      <dgm:spPr/>
      <dgm:t>
        <a:bodyPr/>
        <a:lstStyle/>
        <a:p>
          <a:r>
            <a:rPr lang="en-US" dirty="0"/>
            <a:t>Name and logo have been chosen randomly.</a:t>
          </a:r>
        </a:p>
      </dgm:t>
    </dgm:pt>
    <dgm:pt modelId="{AD41E03D-77B3-44AC-88DC-79D1FE0E01C8}" type="parTrans" cxnId="{9A38C421-928A-4F94-BD1C-6285D555F801}">
      <dgm:prSet/>
      <dgm:spPr/>
      <dgm:t>
        <a:bodyPr/>
        <a:lstStyle/>
        <a:p>
          <a:endParaRPr lang="en-US"/>
        </a:p>
      </dgm:t>
    </dgm:pt>
    <dgm:pt modelId="{B40CAD16-2D0B-42ED-845B-60CDD0D16A0C}" type="sibTrans" cxnId="{9A38C421-928A-4F94-BD1C-6285D555F801}">
      <dgm:prSet/>
      <dgm:spPr/>
      <dgm:t>
        <a:bodyPr/>
        <a:lstStyle/>
        <a:p>
          <a:endParaRPr lang="en-US"/>
        </a:p>
      </dgm:t>
    </dgm:pt>
    <dgm:pt modelId="{A7ABA990-A7C7-40C5-AAF5-1A65F4BB902F}">
      <dgm:prSet/>
      <dgm:spPr/>
      <dgm:t>
        <a:bodyPr/>
        <a:lstStyle/>
        <a:p>
          <a:r>
            <a:rPr lang="en-US" dirty="0"/>
            <a:t>Images are supposed to be copyright free even on cases otherwise, no copyright intended.</a:t>
          </a:r>
        </a:p>
      </dgm:t>
    </dgm:pt>
    <dgm:pt modelId="{C4BE7B2F-F0E2-4282-915D-D0CAC807D56D}" type="parTrans" cxnId="{B6EB024F-9C07-494C-878C-067982A0E96D}">
      <dgm:prSet/>
      <dgm:spPr/>
      <dgm:t>
        <a:bodyPr/>
        <a:lstStyle/>
        <a:p>
          <a:endParaRPr lang="en-US"/>
        </a:p>
      </dgm:t>
    </dgm:pt>
    <dgm:pt modelId="{9161E2B3-CD43-4199-8A6F-E3989C74CAFC}" type="sibTrans" cxnId="{B6EB024F-9C07-494C-878C-067982A0E96D}">
      <dgm:prSet/>
      <dgm:spPr/>
      <dgm:t>
        <a:bodyPr/>
        <a:lstStyle/>
        <a:p>
          <a:endParaRPr lang="en-US"/>
        </a:p>
      </dgm:t>
    </dgm:pt>
    <dgm:pt modelId="{414E8FF9-CEBC-4AD7-B29B-640133D5247F}">
      <dgm:prSet/>
      <dgm:spPr/>
      <dgm:t>
        <a:bodyPr/>
        <a:lstStyle/>
        <a:p>
          <a:r>
            <a:rPr lang="en-US" dirty="0"/>
            <a:t>This project covers all that had been asked for and some additional add-ons as well.</a:t>
          </a:r>
        </a:p>
      </dgm:t>
    </dgm:pt>
    <dgm:pt modelId="{F45A4910-49C2-4BF1-A599-57FF9BE507A9}" type="parTrans" cxnId="{10B5797D-3344-4BFA-AE06-B0EA3F50FA7F}">
      <dgm:prSet/>
      <dgm:spPr/>
      <dgm:t>
        <a:bodyPr/>
        <a:lstStyle/>
        <a:p>
          <a:endParaRPr lang="en-US"/>
        </a:p>
      </dgm:t>
    </dgm:pt>
    <dgm:pt modelId="{12C25776-D3F3-489D-B00D-7F2A12140637}" type="sibTrans" cxnId="{10B5797D-3344-4BFA-AE06-B0EA3F50FA7F}">
      <dgm:prSet/>
      <dgm:spPr/>
      <dgm:t>
        <a:bodyPr/>
        <a:lstStyle/>
        <a:p>
          <a:endParaRPr lang="en-US"/>
        </a:p>
      </dgm:t>
    </dgm:pt>
    <dgm:pt modelId="{8557A866-C904-4370-B965-F583C8BEF1ED}">
      <dgm:prSet/>
      <dgm:spPr/>
      <dgm:t>
        <a:bodyPr/>
        <a:lstStyle/>
        <a:p>
          <a:pPr rtl="0"/>
          <a:r>
            <a:rPr lang="en-US" dirty="0"/>
            <a:t>Front end – HTML5, CSS,</a:t>
          </a:r>
          <a:r>
            <a:rPr lang="en-US" dirty="0">
              <a:latin typeface="Calibri Light" panose="020F0302020204030204"/>
            </a:rPr>
            <a:t>  and some </a:t>
          </a:r>
        </a:p>
      </dgm:t>
    </dgm:pt>
    <dgm:pt modelId="{9C53AE23-4300-4794-BF7F-CDDE97A7AA16}" type="parTrans" cxnId="{D557BEB4-98D2-427B-A0EF-FC3A5265A5BE}">
      <dgm:prSet/>
      <dgm:spPr/>
      <dgm:t>
        <a:bodyPr/>
        <a:lstStyle/>
        <a:p>
          <a:endParaRPr lang="en-US"/>
        </a:p>
      </dgm:t>
    </dgm:pt>
    <dgm:pt modelId="{9006EF03-404F-4297-9C7C-CB91C89CC8AD}" type="sibTrans" cxnId="{D557BEB4-98D2-427B-A0EF-FC3A5265A5BE}">
      <dgm:prSet/>
      <dgm:spPr/>
      <dgm:t>
        <a:bodyPr/>
        <a:lstStyle/>
        <a:p>
          <a:endParaRPr lang="en-US"/>
        </a:p>
      </dgm:t>
    </dgm:pt>
    <dgm:pt modelId="{935A1BDE-23A2-4274-B8A9-AE2B29EBF078}">
      <dgm:prSet/>
      <dgm:spPr/>
      <dgm:t>
        <a:bodyPr/>
        <a:lstStyle/>
        <a:p>
          <a:r>
            <a:rPr lang="en-US" dirty="0"/>
            <a:t>Back end – PHP and JavaScript</a:t>
          </a:r>
        </a:p>
      </dgm:t>
    </dgm:pt>
    <dgm:pt modelId="{87F1CE50-670E-4F2C-808E-1656BCA88D46}" type="parTrans" cxnId="{8AF45512-8140-4C5A-A6B6-303E12A6B4C3}">
      <dgm:prSet/>
      <dgm:spPr/>
      <dgm:t>
        <a:bodyPr/>
        <a:lstStyle/>
        <a:p>
          <a:endParaRPr lang="en-US"/>
        </a:p>
      </dgm:t>
    </dgm:pt>
    <dgm:pt modelId="{951B1488-405B-4B8F-9C2B-1DF269A0BC4A}" type="sibTrans" cxnId="{8AF45512-8140-4C5A-A6B6-303E12A6B4C3}">
      <dgm:prSet/>
      <dgm:spPr/>
      <dgm:t>
        <a:bodyPr/>
        <a:lstStyle/>
        <a:p>
          <a:endParaRPr lang="en-US"/>
        </a:p>
      </dgm:t>
    </dgm:pt>
    <dgm:pt modelId="{E47FB4B2-A779-4960-9FFB-75748C246006}">
      <dgm:prSet/>
      <dgm:spPr/>
      <dgm:t>
        <a:bodyPr/>
        <a:lstStyle/>
        <a:p>
          <a:r>
            <a:rPr lang="en-US" dirty="0"/>
            <a:t>Database used – MySQL</a:t>
          </a:r>
        </a:p>
      </dgm:t>
    </dgm:pt>
    <dgm:pt modelId="{18A16EC7-7C57-4EB4-835C-3D7A9DBAA5EE}" type="parTrans" cxnId="{F3794419-01AE-4225-84E5-F120AFBCA290}">
      <dgm:prSet/>
      <dgm:spPr/>
      <dgm:t>
        <a:bodyPr/>
        <a:lstStyle/>
        <a:p>
          <a:endParaRPr lang="en-US"/>
        </a:p>
      </dgm:t>
    </dgm:pt>
    <dgm:pt modelId="{A607AF23-B092-49AF-8093-8BB29EAABE41}" type="sibTrans" cxnId="{F3794419-01AE-4225-84E5-F120AFBCA290}">
      <dgm:prSet/>
      <dgm:spPr/>
      <dgm:t>
        <a:bodyPr/>
        <a:lstStyle/>
        <a:p>
          <a:endParaRPr lang="en-US"/>
        </a:p>
      </dgm:t>
    </dgm:pt>
    <dgm:pt modelId="{64E89D34-55F1-4F4B-8789-3679CE0ACF6B}">
      <dgm:prSet/>
      <dgm:spPr/>
      <dgm:t>
        <a:bodyPr/>
        <a:lstStyle/>
        <a:p>
          <a:r>
            <a:rPr lang="en-US" dirty="0"/>
            <a:t>Server Facility – XAMPP (IP/localhost : 127.0.0.1)</a:t>
          </a:r>
        </a:p>
      </dgm:t>
    </dgm:pt>
    <dgm:pt modelId="{19DB4F20-2590-4007-AFA2-025080043CBB}" type="parTrans" cxnId="{09F124E7-F30A-4F94-974C-3D95C3EF086C}">
      <dgm:prSet/>
      <dgm:spPr/>
      <dgm:t>
        <a:bodyPr/>
        <a:lstStyle/>
        <a:p>
          <a:endParaRPr lang="en-US"/>
        </a:p>
      </dgm:t>
    </dgm:pt>
    <dgm:pt modelId="{326772C9-904C-4801-8BA7-6BF839ADB85A}" type="sibTrans" cxnId="{09F124E7-F30A-4F94-974C-3D95C3EF086C}">
      <dgm:prSet/>
      <dgm:spPr/>
      <dgm:t>
        <a:bodyPr/>
        <a:lstStyle/>
        <a:p>
          <a:endParaRPr lang="en-US"/>
        </a:p>
      </dgm:t>
    </dgm:pt>
    <dgm:pt modelId="{7F040EB9-B42B-4112-9AF9-795FB00205BF}" type="pres">
      <dgm:prSet presAssocID="{FC3BCC4C-6016-4728-8C21-B5758D1D3402}" presName="linear" presStyleCnt="0">
        <dgm:presLayoutVars>
          <dgm:animLvl val="lvl"/>
          <dgm:resizeHandles val="exact"/>
        </dgm:presLayoutVars>
      </dgm:prSet>
      <dgm:spPr/>
    </dgm:pt>
    <dgm:pt modelId="{A9B27900-5137-4AE8-A57F-6B2D1A426652}" type="pres">
      <dgm:prSet presAssocID="{4BF492DB-BA48-4EC0-A754-8EEAB7B3ACD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6324934-2CB8-4506-B95B-8CB68F7B72A9}" type="pres">
      <dgm:prSet presAssocID="{B40CAD16-2D0B-42ED-845B-60CDD0D16A0C}" presName="spacer" presStyleCnt="0"/>
      <dgm:spPr/>
    </dgm:pt>
    <dgm:pt modelId="{EF91550A-7CE9-4E54-B517-53FB45B759FA}" type="pres">
      <dgm:prSet presAssocID="{A7ABA990-A7C7-40C5-AAF5-1A65F4BB902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4831D1F-287B-4EBA-80D1-731BBF9C9299}" type="pres">
      <dgm:prSet presAssocID="{9161E2B3-CD43-4199-8A6F-E3989C74CAFC}" presName="spacer" presStyleCnt="0"/>
      <dgm:spPr/>
    </dgm:pt>
    <dgm:pt modelId="{294D116F-F567-49EF-834E-8FEDCB545941}" type="pres">
      <dgm:prSet presAssocID="{414E8FF9-CEBC-4AD7-B29B-640133D5247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89AC889-43A4-4723-B829-D0346C67F2E2}" type="pres">
      <dgm:prSet presAssocID="{12C25776-D3F3-489D-B00D-7F2A12140637}" presName="spacer" presStyleCnt="0"/>
      <dgm:spPr/>
    </dgm:pt>
    <dgm:pt modelId="{7F3CC39B-CDAB-49BE-BCDB-30894636B4E8}" type="pres">
      <dgm:prSet presAssocID="{8557A866-C904-4370-B965-F583C8BEF1E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3AAC5AB-7AD5-4DD9-B4C6-FFE663AF2B5C}" type="pres">
      <dgm:prSet presAssocID="{9006EF03-404F-4297-9C7C-CB91C89CC8AD}" presName="spacer" presStyleCnt="0"/>
      <dgm:spPr/>
    </dgm:pt>
    <dgm:pt modelId="{28EAEA71-F1DC-479F-9F02-57C71DD6E975}" type="pres">
      <dgm:prSet presAssocID="{935A1BDE-23A2-4274-B8A9-AE2B29EBF07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5BF53F7-7E47-4EDE-B9C2-E40D4329BC56}" type="pres">
      <dgm:prSet presAssocID="{951B1488-405B-4B8F-9C2B-1DF269A0BC4A}" presName="spacer" presStyleCnt="0"/>
      <dgm:spPr/>
    </dgm:pt>
    <dgm:pt modelId="{B0EDB44A-AB77-406D-AF8A-FDD5FFD616B6}" type="pres">
      <dgm:prSet presAssocID="{E47FB4B2-A779-4960-9FFB-75748C24600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FDBDE4F-E683-479F-900F-DBF90646E706}" type="pres">
      <dgm:prSet presAssocID="{A607AF23-B092-49AF-8093-8BB29EAABE41}" presName="spacer" presStyleCnt="0"/>
      <dgm:spPr/>
    </dgm:pt>
    <dgm:pt modelId="{221B3661-8BC8-4CF9-88F1-2502EF9818E4}" type="pres">
      <dgm:prSet presAssocID="{64E89D34-55F1-4F4B-8789-3679CE0ACF6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AF45512-8140-4C5A-A6B6-303E12A6B4C3}" srcId="{FC3BCC4C-6016-4728-8C21-B5758D1D3402}" destId="{935A1BDE-23A2-4274-B8A9-AE2B29EBF078}" srcOrd="4" destOrd="0" parTransId="{87F1CE50-670E-4F2C-808E-1656BCA88D46}" sibTransId="{951B1488-405B-4B8F-9C2B-1DF269A0BC4A}"/>
    <dgm:cxn modelId="{F3794419-01AE-4225-84E5-F120AFBCA290}" srcId="{FC3BCC4C-6016-4728-8C21-B5758D1D3402}" destId="{E47FB4B2-A779-4960-9FFB-75748C246006}" srcOrd="5" destOrd="0" parTransId="{18A16EC7-7C57-4EB4-835C-3D7A9DBAA5EE}" sibTransId="{A607AF23-B092-49AF-8093-8BB29EAABE41}"/>
    <dgm:cxn modelId="{903D8919-10DB-4A72-BAE2-D3BBEF7AECAA}" type="presOf" srcId="{4BF492DB-BA48-4EC0-A754-8EEAB7B3ACD8}" destId="{A9B27900-5137-4AE8-A57F-6B2D1A426652}" srcOrd="0" destOrd="0" presId="urn:microsoft.com/office/officeart/2005/8/layout/vList2"/>
    <dgm:cxn modelId="{9A38C421-928A-4F94-BD1C-6285D555F801}" srcId="{FC3BCC4C-6016-4728-8C21-B5758D1D3402}" destId="{4BF492DB-BA48-4EC0-A754-8EEAB7B3ACD8}" srcOrd="0" destOrd="0" parTransId="{AD41E03D-77B3-44AC-88DC-79D1FE0E01C8}" sibTransId="{B40CAD16-2D0B-42ED-845B-60CDD0D16A0C}"/>
    <dgm:cxn modelId="{ADFEAC37-0FFF-4C15-9BE2-AB36B5F6EE0A}" type="presOf" srcId="{FC3BCC4C-6016-4728-8C21-B5758D1D3402}" destId="{7F040EB9-B42B-4112-9AF9-795FB00205BF}" srcOrd="0" destOrd="0" presId="urn:microsoft.com/office/officeart/2005/8/layout/vList2"/>
    <dgm:cxn modelId="{5A560C3F-3336-48B1-B00D-8DBC6A35E0B3}" type="presOf" srcId="{64E89D34-55F1-4F4B-8789-3679CE0ACF6B}" destId="{221B3661-8BC8-4CF9-88F1-2502EF9818E4}" srcOrd="0" destOrd="0" presId="urn:microsoft.com/office/officeart/2005/8/layout/vList2"/>
    <dgm:cxn modelId="{E2795048-A48E-4D64-B49B-D99D2F1333D3}" type="presOf" srcId="{A7ABA990-A7C7-40C5-AAF5-1A65F4BB902F}" destId="{EF91550A-7CE9-4E54-B517-53FB45B759FA}" srcOrd="0" destOrd="0" presId="urn:microsoft.com/office/officeart/2005/8/layout/vList2"/>
    <dgm:cxn modelId="{FEFBC84E-71AF-4F8E-9C61-8CDDA28E4AE2}" type="presOf" srcId="{E47FB4B2-A779-4960-9FFB-75748C246006}" destId="{B0EDB44A-AB77-406D-AF8A-FDD5FFD616B6}" srcOrd="0" destOrd="0" presId="urn:microsoft.com/office/officeart/2005/8/layout/vList2"/>
    <dgm:cxn modelId="{B6EB024F-9C07-494C-878C-067982A0E96D}" srcId="{FC3BCC4C-6016-4728-8C21-B5758D1D3402}" destId="{A7ABA990-A7C7-40C5-AAF5-1A65F4BB902F}" srcOrd="1" destOrd="0" parTransId="{C4BE7B2F-F0E2-4282-915D-D0CAC807D56D}" sibTransId="{9161E2B3-CD43-4199-8A6F-E3989C74CAFC}"/>
    <dgm:cxn modelId="{BFDF0753-7A08-41A8-A927-E0C61A608725}" type="presOf" srcId="{414E8FF9-CEBC-4AD7-B29B-640133D5247F}" destId="{294D116F-F567-49EF-834E-8FEDCB545941}" srcOrd="0" destOrd="0" presId="urn:microsoft.com/office/officeart/2005/8/layout/vList2"/>
    <dgm:cxn modelId="{10B5797D-3344-4BFA-AE06-B0EA3F50FA7F}" srcId="{FC3BCC4C-6016-4728-8C21-B5758D1D3402}" destId="{414E8FF9-CEBC-4AD7-B29B-640133D5247F}" srcOrd="2" destOrd="0" parTransId="{F45A4910-49C2-4BF1-A599-57FF9BE507A9}" sibTransId="{12C25776-D3F3-489D-B00D-7F2A12140637}"/>
    <dgm:cxn modelId="{9C3051A5-0908-4CA6-914D-649486A3ADE8}" type="presOf" srcId="{935A1BDE-23A2-4274-B8A9-AE2B29EBF078}" destId="{28EAEA71-F1DC-479F-9F02-57C71DD6E975}" srcOrd="0" destOrd="0" presId="urn:microsoft.com/office/officeart/2005/8/layout/vList2"/>
    <dgm:cxn modelId="{D557BEB4-98D2-427B-A0EF-FC3A5265A5BE}" srcId="{FC3BCC4C-6016-4728-8C21-B5758D1D3402}" destId="{8557A866-C904-4370-B965-F583C8BEF1ED}" srcOrd="3" destOrd="0" parTransId="{9C53AE23-4300-4794-BF7F-CDDE97A7AA16}" sibTransId="{9006EF03-404F-4297-9C7C-CB91C89CC8AD}"/>
    <dgm:cxn modelId="{09F124E7-F30A-4F94-974C-3D95C3EF086C}" srcId="{FC3BCC4C-6016-4728-8C21-B5758D1D3402}" destId="{64E89D34-55F1-4F4B-8789-3679CE0ACF6B}" srcOrd="6" destOrd="0" parTransId="{19DB4F20-2590-4007-AFA2-025080043CBB}" sibTransId="{326772C9-904C-4801-8BA7-6BF839ADB85A}"/>
    <dgm:cxn modelId="{B3ABB6F0-1569-4BC5-B6F5-94D7D295A8A5}" type="presOf" srcId="{8557A866-C904-4370-B965-F583C8BEF1ED}" destId="{7F3CC39B-CDAB-49BE-BCDB-30894636B4E8}" srcOrd="0" destOrd="0" presId="urn:microsoft.com/office/officeart/2005/8/layout/vList2"/>
    <dgm:cxn modelId="{C42F7BF8-6BBC-41CA-B93F-1DAB5F2937C7}" type="presParOf" srcId="{7F040EB9-B42B-4112-9AF9-795FB00205BF}" destId="{A9B27900-5137-4AE8-A57F-6B2D1A426652}" srcOrd="0" destOrd="0" presId="urn:microsoft.com/office/officeart/2005/8/layout/vList2"/>
    <dgm:cxn modelId="{1EF31DEC-97CE-4BBF-8DB4-DFB08E532AF9}" type="presParOf" srcId="{7F040EB9-B42B-4112-9AF9-795FB00205BF}" destId="{46324934-2CB8-4506-B95B-8CB68F7B72A9}" srcOrd="1" destOrd="0" presId="urn:microsoft.com/office/officeart/2005/8/layout/vList2"/>
    <dgm:cxn modelId="{1A9D4BB5-F6F1-4955-82C9-6D054966DB33}" type="presParOf" srcId="{7F040EB9-B42B-4112-9AF9-795FB00205BF}" destId="{EF91550A-7CE9-4E54-B517-53FB45B759FA}" srcOrd="2" destOrd="0" presId="urn:microsoft.com/office/officeart/2005/8/layout/vList2"/>
    <dgm:cxn modelId="{68EB4686-F15C-4BFB-988D-D03CCC980E08}" type="presParOf" srcId="{7F040EB9-B42B-4112-9AF9-795FB00205BF}" destId="{E4831D1F-287B-4EBA-80D1-731BBF9C9299}" srcOrd="3" destOrd="0" presId="urn:microsoft.com/office/officeart/2005/8/layout/vList2"/>
    <dgm:cxn modelId="{F9C74C1A-AE7D-4924-B77D-834051573022}" type="presParOf" srcId="{7F040EB9-B42B-4112-9AF9-795FB00205BF}" destId="{294D116F-F567-49EF-834E-8FEDCB545941}" srcOrd="4" destOrd="0" presId="urn:microsoft.com/office/officeart/2005/8/layout/vList2"/>
    <dgm:cxn modelId="{336A396B-118C-42F4-89F2-AE0064630A7E}" type="presParOf" srcId="{7F040EB9-B42B-4112-9AF9-795FB00205BF}" destId="{D89AC889-43A4-4723-B829-D0346C67F2E2}" srcOrd="5" destOrd="0" presId="urn:microsoft.com/office/officeart/2005/8/layout/vList2"/>
    <dgm:cxn modelId="{DC73D731-8334-440B-AF65-6BE911D151C5}" type="presParOf" srcId="{7F040EB9-B42B-4112-9AF9-795FB00205BF}" destId="{7F3CC39B-CDAB-49BE-BCDB-30894636B4E8}" srcOrd="6" destOrd="0" presId="urn:microsoft.com/office/officeart/2005/8/layout/vList2"/>
    <dgm:cxn modelId="{B57BF8D2-A40C-440E-BAC2-36BCF2EB7B72}" type="presParOf" srcId="{7F040EB9-B42B-4112-9AF9-795FB00205BF}" destId="{33AAC5AB-7AD5-4DD9-B4C6-FFE663AF2B5C}" srcOrd="7" destOrd="0" presId="urn:microsoft.com/office/officeart/2005/8/layout/vList2"/>
    <dgm:cxn modelId="{16037C11-29FA-4BD8-92B3-8D61E6E3D491}" type="presParOf" srcId="{7F040EB9-B42B-4112-9AF9-795FB00205BF}" destId="{28EAEA71-F1DC-479F-9F02-57C71DD6E975}" srcOrd="8" destOrd="0" presId="urn:microsoft.com/office/officeart/2005/8/layout/vList2"/>
    <dgm:cxn modelId="{35DC171B-446F-45DA-A8DB-6AE7F91B5A41}" type="presParOf" srcId="{7F040EB9-B42B-4112-9AF9-795FB00205BF}" destId="{35BF53F7-7E47-4EDE-B9C2-E40D4329BC56}" srcOrd="9" destOrd="0" presId="urn:microsoft.com/office/officeart/2005/8/layout/vList2"/>
    <dgm:cxn modelId="{F6183743-9446-42B8-97B9-1A332224B3AA}" type="presParOf" srcId="{7F040EB9-B42B-4112-9AF9-795FB00205BF}" destId="{B0EDB44A-AB77-406D-AF8A-FDD5FFD616B6}" srcOrd="10" destOrd="0" presId="urn:microsoft.com/office/officeart/2005/8/layout/vList2"/>
    <dgm:cxn modelId="{0251279A-2101-4867-8942-87A98FE18A89}" type="presParOf" srcId="{7F040EB9-B42B-4112-9AF9-795FB00205BF}" destId="{4FDBDE4F-E683-479F-900F-DBF90646E706}" srcOrd="11" destOrd="0" presId="urn:microsoft.com/office/officeart/2005/8/layout/vList2"/>
    <dgm:cxn modelId="{B86465A2-1A87-45B1-942C-9CB6D66987FF}" type="presParOf" srcId="{7F040EB9-B42B-4112-9AF9-795FB00205BF}" destId="{221B3661-8BC8-4CF9-88F1-2502EF9818E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DEDC0-0592-4D3B-B527-78B7DAE56649}">
      <dsp:nvSpPr>
        <dsp:cNvPr id="0" name=""/>
        <dsp:cNvSpPr/>
      </dsp:nvSpPr>
      <dsp:spPr>
        <a:xfrm>
          <a:off x="0" y="56761"/>
          <a:ext cx="7531100" cy="665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Create a simple dynamic website which has the following specs.</a:t>
          </a:r>
        </a:p>
      </dsp:txBody>
      <dsp:txXfrm>
        <a:off x="32491" y="89252"/>
        <a:ext cx="7466118" cy="600601"/>
      </dsp:txXfrm>
    </dsp:sp>
    <dsp:sp modelId="{FE89C005-1BEF-4ABB-A364-CA799B57CA58}">
      <dsp:nvSpPr>
        <dsp:cNvPr id="0" name=""/>
        <dsp:cNvSpPr/>
      </dsp:nvSpPr>
      <dsp:spPr>
        <a:xfrm>
          <a:off x="0" y="756905"/>
          <a:ext cx="7531100" cy="665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Start with creating a dummy data in database for upto 10 customers.  Database options: Mysql, Mongo, Postgres, etc. Customers table will  have basic fields such as name, email, current balance etc. Transfers  table will record all transfers happened.</a:t>
          </a:r>
        </a:p>
      </dsp:txBody>
      <dsp:txXfrm>
        <a:off x="32491" y="789396"/>
        <a:ext cx="7466118" cy="600601"/>
      </dsp:txXfrm>
    </dsp:sp>
    <dsp:sp modelId="{E9402080-36A4-4B92-A44B-B7FAA173B6C4}">
      <dsp:nvSpPr>
        <dsp:cNvPr id="0" name=""/>
        <dsp:cNvSpPr/>
      </dsp:nvSpPr>
      <dsp:spPr>
        <a:xfrm>
          <a:off x="0" y="1457049"/>
          <a:ext cx="7531100" cy="665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Flow: Home Page &gt; View all Customers &gt; Select and View one Customer &gt;  Transfer Money &gt; Select customer to transfer to &gt; View all Customers .</a:t>
          </a:r>
        </a:p>
      </dsp:txBody>
      <dsp:txXfrm>
        <a:off x="32491" y="1489540"/>
        <a:ext cx="7466118" cy="600601"/>
      </dsp:txXfrm>
    </dsp:sp>
    <dsp:sp modelId="{B5EB229B-B219-4444-8DD6-39A3858BCF86}">
      <dsp:nvSpPr>
        <dsp:cNvPr id="0" name=""/>
        <dsp:cNvSpPr/>
      </dsp:nvSpPr>
      <dsp:spPr>
        <a:xfrm>
          <a:off x="0" y="2157193"/>
          <a:ext cx="7531100" cy="665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No Login Page. No User Creation. Only transfer of money between</a:t>
          </a:r>
        </a:p>
      </dsp:txBody>
      <dsp:txXfrm>
        <a:off x="32491" y="2189684"/>
        <a:ext cx="7466118" cy="600601"/>
      </dsp:txXfrm>
    </dsp:sp>
    <dsp:sp modelId="{4BA8B2FE-6BF0-4AC3-9664-23DBD3748B73}">
      <dsp:nvSpPr>
        <dsp:cNvPr id="0" name=""/>
        <dsp:cNvSpPr/>
      </dsp:nvSpPr>
      <dsp:spPr>
        <a:xfrm>
          <a:off x="0" y="2857336"/>
          <a:ext cx="7531100" cy="665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multiple users.</a:t>
          </a:r>
        </a:p>
      </dsp:txBody>
      <dsp:txXfrm>
        <a:off x="32491" y="2889827"/>
        <a:ext cx="7466118" cy="600601"/>
      </dsp:txXfrm>
    </dsp:sp>
    <dsp:sp modelId="{1FBF76A5-4726-4CD8-8B96-11FAF66B0F2E}">
      <dsp:nvSpPr>
        <dsp:cNvPr id="0" name=""/>
        <dsp:cNvSpPr/>
      </dsp:nvSpPr>
      <dsp:spPr>
        <a:xfrm>
          <a:off x="0" y="3557480"/>
          <a:ext cx="7531100" cy="665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Host the website at 000webhost, github.io, heroku app or any other free  hosting provider. Check in code in gitlab.</a:t>
          </a:r>
        </a:p>
      </dsp:txBody>
      <dsp:txXfrm>
        <a:off x="32491" y="3589971"/>
        <a:ext cx="7466118" cy="600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27900-5137-4AE8-A57F-6B2D1A426652}">
      <dsp:nvSpPr>
        <dsp:cNvPr id="0" name=""/>
        <dsp:cNvSpPr/>
      </dsp:nvSpPr>
      <dsp:spPr>
        <a:xfrm>
          <a:off x="0" y="138743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Name and logo have been chosen randomly.</a:t>
          </a:r>
        </a:p>
      </dsp:txBody>
      <dsp:txXfrm>
        <a:off x="25759" y="164502"/>
        <a:ext cx="10464082" cy="476152"/>
      </dsp:txXfrm>
    </dsp:sp>
    <dsp:sp modelId="{EF91550A-7CE9-4E54-B517-53FB45B759FA}">
      <dsp:nvSpPr>
        <dsp:cNvPr id="0" name=""/>
        <dsp:cNvSpPr/>
      </dsp:nvSpPr>
      <dsp:spPr>
        <a:xfrm>
          <a:off x="0" y="729773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Images are supposed to be copyright free even on cases otherwise, no copyright intended.</a:t>
          </a:r>
        </a:p>
      </dsp:txBody>
      <dsp:txXfrm>
        <a:off x="25759" y="755532"/>
        <a:ext cx="10464082" cy="476152"/>
      </dsp:txXfrm>
    </dsp:sp>
    <dsp:sp modelId="{294D116F-F567-49EF-834E-8FEDCB545941}">
      <dsp:nvSpPr>
        <dsp:cNvPr id="0" name=""/>
        <dsp:cNvSpPr/>
      </dsp:nvSpPr>
      <dsp:spPr>
        <a:xfrm>
          <a:off x="0" y="1320804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This project covers all that had been asked for and some additional add-ons as well.</a:t>
          </a:r>
        </a:p>
      </dsp:txBody>
      <dsp:txXfrm>
        <a:off x="25759" y="1346563"/>
        <a:ext cx="10464082" cy="476152"/>
      </dsp:txXfrm>
    </dsp:sp>
    <dsp:sp modelId="{7F3CC39B-CDAB-49BE-BCDB-30894636B4E8}">
      <dsp:nvSpPr>
        <dsp:cNvPr id="0" name=""/>
        <dsp:cNvSpPr/>
      </dsp:nvSpPr>
      <dsp:spPr>
        <a:xfrm>
          <a:off x="0" y="1911834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Front end – HTML5, CSS,</a:t>
          </a:r>
          <a:r>
            <a:rPr lang="en-US" sz="2200" kern="1200" dirty="0">
              <a:latin typeface="Calibri Light" panose="020F0302020204030204"/>
            </a:rPr>
            <a:t>  and some </a:t>
          </a:r>
        </a:p>
      </dsp:txBody>
      <dsp:txXfrm>
        <a:off x="25759" y="1937593"/>
        <a:ext cx="10464082" cy="476152"/>
      </dsp:txXfrm>
    </dsp:sp>
    <dsp:sp modelId="{28EAEA71-F1DC-479F-9F02-57C71DD6E975}">
      <dsp:nvSpPr>
        <dsp:cNvPr id="0" name=""/>
        <dsp:cNvSpPr/>
      </dsp:nvSpPr>
      <dsp:spPr>
        <a:xfrm>
          <a:off x="0" y="2502864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Back end – PHP and JavaScript</a:t>
          </a:r>
        </a:p>
      </dsp:txBody>
      <dsp:txXfrm>
        <a:off x="25759" y="2528623"/>
        <a:ext cx="10464082" cy="476152"/>
      </dsp:txXfrm>
    </dsp:sp>
    <dsp:sp modelId="{B0EDB44A-AB77-406D-AF8A-FDD5FFD616B6}">
      <dsp:nvSpPr>
        <dsp:cNvPr id="0" name=""/>
        <dsp:cNvSpPr/>
      </dsp:nvSpPr>
      <dsp:spPr>
        <a:xfrm>
          <a:off x="0" y="3093894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Database used – MySQL</a:t>
          </a:r>
        </a:p>
      </dsp:txBody>
      <dsp:txXfrm>
        <a:off x="25759" y="3119653"/>
        <a:ext cx="10464082" cy="476152"/>
      </dsp:txXfrm>
    </dsp:sp>
    <dsp:sp modelId="{221B3661-8BC8-4CF9-88F1-2502EF9818E4}">
      <dsp:nvSpPr>
        <dsp:cNvPr id="0" name=""/>
        <dsp:cNvSpPr/>
      </dsp:nvSpPr>
      <dsp:spPr>
        <a:xfrm>
          <a:off x="0" y="3684924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Server Facility – XAMPP (IP/localhost : 127.0.0.1)</a:t>
          </a:r>
        </a:p>
      </dsp:txBody>
      <dsp:txXfrm>
        <a:off x="25759" y="3710683"/>
        <a:ext cx="10464082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3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62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8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8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7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0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6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5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9D081-68E8-4C92-BD20-C58368F6211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EB4F8-EE37-4A59-94E9-CF3C8A204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6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7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16.png"/><Relationship Id="rId9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85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45818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226304" y="5303520"/>
            <a:ext cx="1737360" cy="1503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921504" y="48768"/>
            <a:ext cx="2348992" cy="2034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3748023" y="1"/>
            <a:ext cx="1481667" cy="1054100"/>
          </a:xfrm>
          <a:custGeom>
            <a:avLst/>
            <a:gdLst/>
            <a:ahLst/>
            <a:cxnLst/>
            <a:rect l="l" t="t" r="r" b="b"/>
            <a:pathLst>
              <a:path w="1111250" h="790575">
                <a:moveTo>
                  <a:pt x="0" y="309371"/>
                </a:moveTo>
                <a:lnTo>
                  <a:pt x="275717" y="790193"/>
                </a:lnTo>
                <a:lnTo>
                  <a:pt x="835279" y="790193"/>
                </a:lnTo>
                <a:lnTo>
                  <a:pt x="1110995" y="309371"/>
                </a:lnTo>
                <a:lnTo>
                  <a:pt x="933593" y="0"/>
                </a:lnTo>
              </a:path>
            </a:pathLst>
          </a:custGeom>
          <a:ln w="19050">
            <a:solidFill>
              <a:srgbClr val="18BAD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3748023" y="0"/>
            <a:ext cx="237067" cy="413173"/>
          </a:xfrm>
          <a:custGeom>
            <a:avLst/>
            <a:gdLst/>
            <a:ahLst/>
            <a:cxnLst/>
            <a:rect l="l" t="t" r="r" b="b"/>
            <a:pathLst>
              <a:path w="177800" h="309880">
                <a:moveTo>
                  <a:pt x="177402" y="0"/>
                </a:moveTo>
                <a:lnTo>
                  <a:pt x="0" y="309371"/>
                </a:lnTo>
              </a:path>
            </a:pathLst>
          </a:custGeom>
          <a:ln w="19050">
            <a:solidFill>
              <a:srgbClr val="18BAD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803647" y="1812545"/>
            <a:ext cx="658707" cy="571500"/>
          </a:xfrm>
          <a:custGeom>
            <a:avLst/>
            <a:gdLst/>
            <a:ahLst/>
            <a:cxnLst/>
            <a:rect l="l" t="t" r="r" b="b"/>
            <a:pathLst>
              <a:path w="494029" h="428625">
                <a:moveTo>
                  <a:pt x="370966" y="0"/>
                </a:moveTo>
                <a:lnTo>
                  <a:pt x="122809" y="0"/>
                </a:lnTo>
                <a:lnTo>
                  <a:pt x="0" y="214121"/>
                </a:lnTo>
                <a:lnTo>
                  <a:pt x="122809" y="428243"/>
                </a:lnTo>
                <a:lnTo>
                  <a:pt x="370966" y="428243"/>
                </a:lnTo>
                <a:lnTo>
                  <a:pt x="493775" y="214121"/>
                </a:lnTo>
                <a:lnTo>
                  <a:pt x="370966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7038847" y="1139952"/>
            <a:ext cx="1259840" cy="1091353"/>
          </a:xfrm>
          <a:custGeom>
            <a:avLst/>
            <a:gdLst/>
            <a:ahLst/>
            <a:cxnLst/>
            <a:rect l="l" t="t" r="r" b="b"/>
            <a:pathLst>
              <a:path w="944879" h="818514">
                <a:moveTo>
                  <a:pt x="0" y="409194"/>
                </a:moveTo>
                <a:lnTo>
                  <a:pt x="234696" y="818388"/>
                </a:lnTo>
                <a:lnTo>
                  <a:pt x="710184" y="818388"/>
                </a:lnTo>
                <a:lnTo>
                  <a:pt x="944879" y="409194"/>
                </a:lnTo>
                <a:lnTo>
                  <a:pt x="710184" y="0"/>
                </a:lnTo>
                <a:lnTo>
                  <a:pt x="234696" y="0"/>
                </a:lnTo>
                <a:lnTo>
                  <a:pt x="0" y="409194"/>
                </a:lnTo>
                <a:close/>
              </a:path>
            </a:pathLst>
          </a:custGeom>
          <a:ln w="76200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7154671" y="469391"/>
            <a:ext cx="658707" cy="568960"/>
          </a:xfrm>
          <a:custGeom>
            <a:avLst/>
            <a:gdLst/>
            <a:ahLst/>
            <a:cxnLst/>
            <a:rect l="l" t="t" r="r" b="b"/>
            <a:pathLst>
              <a:path w="494029" h="426720">
                <a:moveTo>
                  <a:pt x="371348" y="0"/>
                </a:moveTo>
                <a:lnTo>
                  <a:pt x="122428" y="0"/>
                </a:lnTo>
                <a:lnTo>
                  <a:pt x="0" y="213359"/>
                </a:lnTo>
                <a:lnTo>
                  <a:pt x="122428" y="426719"/>
                </a:lnTo>
                <a:lnTo>
                  <a:pt x="371348" y="426719"/>
                </a:lnTo>
                <a:lnTo>
                  <a:pt x="493775" y="213359"/>
                </a:lnTo>
                <a:lnTo>
                  <a:pt x="371348" y="0"/>
                </a:lnTo>
                <a:close/>
              </a:path>
            </a:pathLst>
          </a:custGeom>
          <a:solidFill>
            <a:srgbClr val="00E0C5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7398513" y="1562607"/>
            <a:ext cx="125983" cy="282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7544815" y="1373632"/>
            <a:ext cx="394547" cy="497840"/>
          </a:xfrm>
          <a:custGeom>
            <a:avLst/>
            <a:gdLst/>
            <a:ahLst/>
            <a:cxnLst/>
            <a:rect l="l" t="t" r="r" b="b"/>
            <a:pathLst>
              <a:path w="295910" h="373380">
                <a:moveTo>
                  <a:pt x="152273" y="0"/>
                </a:moveTo>
                <a:lnTo>
                  <a:pt x="119887" y="35178"/>
                </a:lnTo>
                <a:lnTo>
                  <a:pt x="115188" y="48767"/>
                </a:lnTo>
                <a:lnTo>
                  <a:pt x="97027" y="88646"/>
                </a:lnTo>
                <a:lnTo>
                  <a:pt x="60578" y="126237"/>
                </a:lnTo>
                <a:lnTo>
                  <a:pt x="34671" y="149733"/>
                </a:lnTo>
                <a:lnTo>
                  <a:pt x="0" y="149733"/>
                </a:lnTo>
                <a:lnTo>
                  <a:pt x="0" y="322834"/>
                </a:lnTo>
                <a:lnTo>
                  <a:pt x="36449" y="322834"/>
                </a:lnTo>
                <a:lnTo>
                  <a:pt x="48260" y="328802"/>
                </a:lnTo>
                <a:lnTo>
                  <a:pt x="64642" y="335788"/>
                </a:lnTo>
                <a:lnTo>
                  <a:pt x="109347" y="352805"/>
                </a:lnTo>
                <a:lnTo>
                  <a:pt x="147574" y="363981"/>
                </a:lnTo>
                <a:lnTo>
                  <a:pt x="185165" y="371601"/>
                </a:lnTo>
                <a:lnTo>
                  <a:pt x="207517" y="373379"/>
                </a:lnTo>
                <a:lnTo>
                  <a:pt x="226313" y="373379"/>
                </a:lnTo>
                <a:lnTo>
                  <a:pt x="263905" y="365125"/>
                </a:lnTo>
                <a:lnTo>
                  <a:pt x="270383" y="340487"/>
                </a:lnTo>
                <a:lnTo>
                  <a:pt x="269748" y="336423"/>
                </a:lnTo>
                <a:lnTo>
                  <a:pt x="268604" y="332866"/>
                </a:lnTo>
                <a:lnTo>
                  <a:pt x="266191" y="329311"/>
                </a:lnTo>
                <a:lnTo>
                  <a:pt x="262763" y="326389"/>
                </a:lnTo>
                <a:lnTo>
                  <a:pt x="265684" y="325881"/>
                </a:lnTo>
                <a:lnTo>
                  <a:pt x="268604" y="324612"/>
                </a:lnTo>
                <a:lnTo>
                  <a:pt x="271525" y="323468"/>
                </a:lnTo>
                <a:lnTo>
                  <a:pt x="273938" y="321183"/>
                </a:lnTo>
                <a:lnTo>
                  <a:pt x="280924" y="288289"/>
                </a:lnTo>
                <a:lnTo>
                  <a:pt x="280924" y="282955"/>
                </a:lnTo>
                <a:lnTo>
                  <a:pt x="280415" y="280035"/>
                </a:lnTo>
                <a:lnTo>
                  <a:pt x="279146" y="277749"/>
                </a:lnTo>
                <a:lnTo>
                  <a:pt x="276225" y="273558"/>
                </a:lnTo>
                <a:lnTo>
                  <a:pt x="272668" y="270001"/>
                </a:lnTo>
                <a:lnTo>
                  <a:pt x="275716" y="269493"/>
                </a:lnTo>
                <a:lnTo>
                  <a:pt x="289178" y="232537"/>
                </a:lnTo>
                <a:lnTo>
                  <a:pt x="289178" y="226567"/>
                </a:lnTo>
                <a:lnTo>
                  <a:pt x="288543" y="223647"/>
                </a:lnTo>
                <a:lnTo>
                  <a:pt x="287400" y="221361"/>
                </a:lnTo>
                <a:lnTo>
                  <a:pt x="286258" y="218948"/>
                </a:lnTo>
                <a:lnTo>
                  <a:pt x="284479" y="217170"/>
                </a:lnTo>
                <a:lnTo>
                  <a:pt x="282701" y="215518"/>
                </a:lnTo>
                <a:lnTo>
                  <a:pt x="280415" y="213740"/>
                </a:lnTo>
                <a:lnTo>
                  <a:pt x="282701" y="213105"/>
                </a:lnTo>
                <a:lnTo>
                  <a:pt x="295655" y="176149"/>
                </a:lnTo>
                <a:lnTo>
                  <a:pt x="295021" y="173227"/>
                </a:lnTo>
                <a:lnTo>
                  <a:pt x="294513" y="170306"/>
                </a:lnTo>
                <a:lnTo>
                  <a:pt x="293242" y="167893"/>
                </a:lnTo>
                <a:lnTo>
                  <a:pt x="292100" y="165608"/>
                </a:lnTo>
                <a:lnTo>
                  <a:pt x="290322" y="163195"/>
                </a:lnTo>
                <a:lnTo>
                  <a:pt x="237998" y="147320"/>
                </a:lnTo>
                <a:lnTo>
                  <a:pt x="152273" y="141477"/>
                </a:lnTo>
                <a:lnTo>
                  <a:pt x="156337" y="134492"/>
                </a:lnTo>
                <a:lnTo>
                  <a:pt x="159892" y="126237"/>
                </a:lnTo>
                <a:lnTo>
                  <a:pt x="163449" y="117475"/>
                </a:lnTo>
                <a:lnTo>
                  <a:pt x="165735" y="108076"/>
                </a:lnTo>
                <a:lnTo>
                  <a:pt x="168148" y="98678"/>
                </a:lnTo>
                <a:lnTo>
                  <a:pt x="170434" y="88646"/>
                </a:lnTo>
                <a:lnTo>
                  <a:pt x="172847" y="69341"/>
                </a:lnTo>
                <a:lnTo>
                  <a:pt x="174625" y="51688"/>
                </a:lnTo>
                <a:lnTo>
                  <a:pt x="175767" y="36956"/>
                </a:lnTo>
                <a:lnTo>
                  <a:pt x="175767" y="19430"/>
                </a:lnTo>
                <a:lnTo>
                  <a:pt x="156972" y="635"/>
                </a:lnTo>
                <a:lnTo>
                  <a:pt x="152273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4338371" y="150369"/>
            <a:ext cx="298872" cy="520700"/>
          </a:xfrm>
          <a:custGeom>
            <a:avLst/>
            <a:gdLst/>
            <a:ahLst/>
            <a:cxnLst/>
            <a:rect l="l" t="t" r="r" b="b"/>
            <a:pathLst>
              <a:path w="224154" h="390525">
                <a:moveTo>
                  <a:pt x="199605" y="0"/>
                </a:moveTo>
                <a:lnTo>
                  <a:pt x="24345" y="0"/>
                </a:lnTo>
                <a:lnTo>
                  <a:pt x="19265" y="508"/>
                </a:lnTo>
                <a:lnTo>
                  <a:pt x="0" y="24129"/>
                </a:lnTo>
                <a:lnTo>
                  <a:pt x="88" y="366902"/>
                </a:lnTo>
                <a:lnTo>
                  <a:pt x="24345" y="390144"/>
                </a:lnTo>
                <a:lnTo>
                  <a:pt x="199605" y="390144"/>
                </a:lnTo>
                <a:lnTo>
                  <a:pt x="223583" y="369697"/>
                </a:lnTo>
                <a:lnTo>
                  <a:pt x="111975" y="369697"/>
                </a:lnTo>
                <a:lnTo>
                  <a:pt x="108800" y="369315"/>
                </a:lnTo>
                <a:lnTo>
                  <a:pt x="95846" y="353568"/>
                </a:lnTo>
                <a:lnTo>
                  <a:pt x="96354" y="350265"/>
                </a:lnTo>
                <a:lnTo>
                  <a:pt x="111975" y="337312"/>
                </a:lnTo>
                <a:lnTo>
                  <a:pt x="223989" y="337312"/>
                </a:lnTo>
                <a:lnTo>
                  <a:pt x="223989" y="316991"/>
                </a:lnTo>
                <a:lnTo>
                  <a:pt x="24345" y="316991"/>
                </a:lnTo>
                <a:lnTo>
                  <a:pt x="24345" y="48640"/>
                </a:lnTo>
                <a:lnTo>
                  <a:pt x="223989" y="48640"/>
                </a:lnTo>
                <a:lnTo>
                  <a:pt x="223989" y="29210"/>
                </a:lnTo>
                <a:lnTo>
                  <a:pt x="105117" y="29210"/>
                </a:lnTo>
                <a:lnTo>
                  <a:pt x="102704" y="28701"/>
                </a:lnTo>
                <a:lnTo>
                  <a:pt x="101307" y="27812"/>
                </a:lnTo>
                <a:lnTo>
                  <a:pt x="100037" y="25908"/>
                </a:lnTo>
                <a:lnTo>
                  <a:pt x="99529" y="24129"/>
                </a:lnTo>
                <a:lnTo>
                  <a:pt x="100037" y="21716"/>
                </a:lnTo>
                <a:lnTo>
                  <a:pt x="102704" y="19050"/>
                </a:lnTo>
                <a:lnTo>
                  <a:pt x="105117" y="18541"/>
                </a:lnTo>
                <a:lnTo>
                  <a:pt x="223210" y="18541"/>
                </a:lnTo>
                <a:lnTo>
                  <a:pt x="222084" y="14859"/>
                </a:lnTo>
                <a:lnTo>
                  <a:pt x="204685" y="508"/>
                </a:lnTo>
                <a:lnTo>
                  <a:pt x="199605" y="0"/>
                </a:lnTo>
                <a:close/>
              </a:path>
              <a:path w="224154" h="390525">
                <a:moveTo>
                  <a:pt x="223989" y="337312"/>
                </a:moveTo>
                <a:lnTo>
                  <a:pt x="111975" y="337312"/>
                </a:lnTo>
                <a:lnTo>
                  <a:pt x="115150" y="337820"/>
                </a:lnTo>
                <a:lnTo>
                  <a:pt x="118452" y="338709"/>
                </a:lnTo>
                <a:lnTo>
                  <a:pt x="128104" y="353568"/>
                </a:lnTo>
                <a:lnTo>
                  <a:pt x="127596" y="356743"/>
                </a:lnTo>
                <a:lnTo>
                  <a:pt x="111975" y="369697"/>
                </a:lnTo>
                <a:lnTo>
                  <a:pt x="223583" y="369697"/>
                </a:lnTo>
                <a:lnTo>
                  <a:pt x="223862" y="366902"/>
                </a:lnTo>
                <a:lnTo>
                  <a:pt x="223989" y="337312"/>
                </a:lnTo>
                <a:close/>
              </a:path>
              <a:path w="224154" h="390525">
                <a:moveTo>
                  <a:pt x="223989" y="48640"/>
                </a:moveTo>
                <a:lnTo>
                  <a:pt x="199605" y="48640"/>
                </a:lnTo>
                <a:lnTo>
                  <a:pt x="199605" y="316991"/>
                </a:lnTo>
                <a:lnTo>
                  <a:pt x="223989" y="316991"/>
                </a:lnTo>
                <a:lnTo>
                  <a:pt x="223989" y="48640"/>
                </a:lnTo>
                <a:close/>
              </a:path>
              <a:path w="224154" h="390525">
                <a:moveTo>
                  <a:pt x="223210" y="18541"/>
                </a:moveTo>
                <a:lnTo>
                  <a:pt x="118833" y="18541"/>
                </a:lnTo>
                <a:lnTo>
                  <a:pt x="121246" y="19050"/>
                </a:lnTo>
                <a:lnTo>
                  <a:pt x="123913" y="21716"/>
                </a:lnTo>
                <a:lnTo>
                  <a:pt x="124421" y="24129"/>
                </a:lnTo>
                <a:lnTo>
                  <a:pt x="123913" y="25908"/>
                </a:lnTo>
                <a:lnTo>
                  <a:pt x="122643" y="27812"/>
                </a:lnTo>
                <a:lnTo>
                  <a:pt x="121246" y="28701"/>
                </a:lnTo>
                <a:lnTo>
                  <a:pt x="118833" y="29210"/>
                </a:lnTo>
                <a:lnTo>
                  <a:pt x="223989" y="29210"/>
                </a:lnTo>
                <a:lnTo>
                  <a:pt x="223951" y="24129"/>
                </a:lnTo>
                <a:lnTo>
                  <a:pt x="223481" y="19431"/>
                </a:lnTo>
                <a:lnTo>
                  <a:pt x="223210" y="18541"/>
                </a:lnTo>
                <a:close/>
              </a:path>
            </a:pathLst>
          </a:custGeom>
          <a:solidFill>
            <a:srgbClr val="18BAD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986283" y="1339148"/>
            <a:ext cx="219432" cy="164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972047" y="967231"/>
            <a:ext cx="71120" cy="331893"/>
          </a:xfrm>
          <a:custGeom>
            <a:avLst/>
            <a:gdLst/>
            <a:ahLst/>
            <a:cxnLst/>
            <a:rect l="l" t="t" r="r" b="b"/>
            <a:pathLst>
              <a:path w="53339" h="248919">
                <a:moveTo>
                  <a:pt x="53339" y="248412"/>
                </a:moveTo>
                <a:lnTo>
                  <a:pt x="22098" y="106045"/>
                </a:lnTo>
                <a:lnTo>
                  <a:pt x="0" y="0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5839969" y="686817"/>
            <a:ext cx="512233" cy="612140"/>
          </a:xfrm>
          <a:custGeom>
            <a:avLst/>
            <a:gdLst/>
            <a:ahLst/>
            <a:cxnLst/>
            <a:rect l="l" t="t" r="r" b="b"/>
            <a:pathLst>
              <a:path w="384175" h="459105">
                <a:moveTo>
                  <a:pt x="268477" y="458724"/>
                </a:moveTo>
                <a:lnTo>
                  <a:pt x="273050" y="438658"/>
                </a:lnTo>
                <a:lnTo>
                  <a:pt x="279400" y="419608"/>
                </a:lnTo>
                <a:lnTo>
                  <a:pt x="303911" y="369697"/>
                </a:lnTo>
                <a:lnTo>
                  <a:pt x="333121" y="325120"/>
                </a:lnTo>
                <a:lnTo>
                  <a:pt x="343153" y="310641"/>
                </a:lnTo>
                <a:lnTo>
                  <a:pt x="352171" y="296163"/>
                </a:lnTo>
                <a:lnTo>
                  <a:pt x="374903" y="248920"/>
                </a:lnTo>
                <a:lnTo>
                  <a:pt x="383159" y="201675"/>
                </a:lnTo>
                <a:lnTo>
                  <a:pt x="384048" y="191642"/>
                </a:lnTo>
                <a:lnTo>
                  <a:pt x="382270" y="171703"/>
                </a:lnTo>
                <a:lnTo>
                  <a:pt x="379475" y="152653"/>
                </a:lnTo>
                <a:lnTo>
                  <a:pt x="360425" y="99949"/>
                </a:lnTo>
                <a:lnTo>
                  <a:pt x="327660" y="56387"/>
                </a:lnTo>
                <a:lnTo>
                  <a:pt x="282956" y="23622"/>
                </a:lnTo>
                <a:lnTo>
                  <a:pt x="230250" y="3683"/>
                </a:lnTo>
                <a:lnTo>
                  <a:pt x="192024" y="0"/>
                </a:lnTo>
                <a:lnTo>
                  <a:pt x="153797" y="3683"/>
                </a:lnTo>
                <a:lnTo>
                  <a:pt x="117348" y="15493"/>
                </a:lnTo>
                <a:lnTo>
                  <a:pt x="70103" y="43687"/>
                </a:lnTo>
                <a:lnTo>
                  <a:pt x="32765" y="84454"/>
                </a:lnTo>
                <a:lnTo>
                  <a:pt x="9144" y="134492"/>
                </a:lnTo>
                <a:lnTo>
                  <a:pt x="0" y="191642"/>
                </a:lnTo>
                <a:lnTo>
                  <a:pt x="888" y="201675"/>
                </a:lnTo>
                <a:lnTo>
                  <a:pt x="1777" y="211709"/>
                </a:lnTo>
                <a:lnTo>
                  <a:pt x="4572" y="230759"/>
                </a:lnTo>
                <a:lnTo>
                  <a:pt x="23622" y="281559"/>
                </a:lnTo>
                <a:lnTo>
                  <a:pt x="50926" y="325120"/>
                </a:lnTo>
                <a:lnTo>
                  <a:pt x="70993" y="354202"/>
                </a:lnTo>
                <a:lnTo>
                  <a:pt x="97409" y="401447"/>
                </a:lnTo>
                <a:lnTo>
                  <a:pt x="110998" y="438658"/>
                </a:lnTo>
                <a:lnTo>
                  <a:pt x="115570" y="458724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6148831" y="967231"/>
            <a:ext cx="71120" cy="331893"/>
          </a:xfrm>
          <a:custGeom>
            <a:avLst/>
            <a:gdLst/>
            <a:ahLst/>
            <a:cxnLst/>
            <a:rect l="l" t="t" r="r" b="b"/>
            <a:pathLst>
              <a:path w="53339" h="248919">
                <a:moveTo>
                  <a:pt x="53339" y="0"/>
                </a:moveTo>
                <a:lnTo>
                  <a:pt x="31241" y="106045"/>
                </a:lnTo>
                <a:lnTo>
                  <a:pt x="0" y="248412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6006592" y="955041"/>
            <a:ext cx="179493" cy="38945"/>
          </a:xfrm>
          <a:custGeom>
            <a:avLst/>
            <a:gdLst/>
            <a:ahLst/>
            <a:cxnLst/>
            <a:rect l="l" t="t" r="r" b="b"/>
            <a:pathLst>
              <a:path w="134620" h="29209">
                <a:moveTo>
                  <a:pt x="0" y="2667"/>
                </a:moveTo>
                <a:lnTo>
                  <a:pt x="30860" y="28956"/>
                </a:lnTo>
                <a:lnTo>
                  <a:pt x="61594" y="2667"/>
                </a:lnTo>
                <a:lnTo>
                  <a:pt x="64388" y="889"/>
                </a:lnTo>
                <a:lnTo>
                  <a:pt x="67055" y="0"/>
                </a:lnTo>
                <a:lnTo>
                  <a:pt x="69722" y="889"/>
                </a:lnTo>
                <a:lnTo>
                  <a:pt x="72516" y="2667"/>
                </a:lnTo>
                <a:lnTo>
                  <a:pt x="103250" y="28956"/>
                </a:lnTo>
                <a:lnTo>
                  <a:pt x="134111" y="2667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5994400" y="1304544"/>
            <a:ext cx="2032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4266184" y="1203959"/>
            <a:ext cx="406400" cy="408940"/>
          </a:xfrm>
          <a:custGeom>
            <a:avLst/>
            <a:gdLst/>
            <a:ahLst/>
            <a:cxnLst/>
            <a:rect l="l" t="t" r="r" b="b"/>
            <a:pathLst>
              <a:path w="304800" h="306705">
                <a:moveTo>
                  <a:pt x="152146" y="0"/>
                </a:moveTo>
                <a:lnTo>
                  <a:pt x="144399" y="634"/>
                </a:lnTo>
                <a:lnTo>
                  <a:pt x="136778" y="1142"/>
                </a:lnTo>
                <a:lnTo>
                  <a:pt x="129159" y="1777"/>
                </a:lnTo>
                <a:lnTo>
                  <a:pt x="121412" y="3555"/>
                </a:lnTo>
                <a:lnTo>
                  <a:pt x="114426" y="5333"/>
                </a:lnTo>
                <a:lnTo>
                  <a:pt x="107314" y="7112"/>
                </a:lnTo>
                <a:lnTo>
                  <a:pt x="67183" y="26034"/>
                </a:lnTo>
                <a:lnTo>
                  <a:pt x="34798" y="55752"/>
                </a:lnTo>
                <a:lnTo>
                  <a:pt x="18287" y="80644"/>
                </a:lnTo>
                <a:lnTo>
                  <a:pt x="14731" y="87121"/>
                </a:lnTo>
                <a:lnTo>
                  <a:pt x="11811" y="93599"/>
                </a:lnTo>
                <a:lnTo>
                  <a:pt x="9398" y="100710"/>
                </a:lnTo>
                <a:lnTo>
                  <a:pt x="7112" y="107822"/>
                </a:lnTo>
                <a:lnTo>
                  <a:pt x="4699" y="114934"/>
                </a:lnTo>
                <a:lnTo>
                  <a:pt x="2920" y="122681"/>
                </a:lnTo>
                <a:lnTo>
                  <a:pt x="1778" y="129793"/>
                </a:lnTo>
                <a:lnTo>
                  <a:pt x="635" y="137413"/>
                </a:lnTo>
                <a:lnTo>
                  <a:pt x="0" y="145160"/>
                </a:lnTo>
                <a:lnTo>
                  <a:pt x="0" y="153415"/>
                </a:lnTo>
                <a:lnTo>
                  <a:pt x="0" y="161162"/>
                </a:lnTo>
                <a:lnTo>
                  <a:pt x="635" y="168909"/>
                </a:lnTo>
                <a:lnTo>
                  <a:pt x="1778" y="176529"/>
                </a:lnTo>
                <a:lnTo>
                  <a:pt x="2920" y="184276"/>
                </a:lnTo>
                <a:lnTo>
                  <a:pt x="18287" y="226313"/>
                </a:lnTo>
                <a:lnTo>
                  <a:pt x="21843" y="232790"/>
                </a:lnTo>
                <a:lnTo>
                  <a:pt x="55372" y="271399"/>
                </a:lnTo>
                <a:lnTo>
                  <a:pt x="79628" y="287908"/>
                </a:lnTo>
                <a:lnTo>
                  <a:pt x="86106" y="291464"/>
                </a:lnTo>
                <a:lnTo>
                  <a:pt x="93090" y="294513"/>
                </a:lnTo>
                <a:lnTo>
                  <a:pt x="100202" y="296799"/>
                </a:lnTo>
                <a:lnTo>
                  <a:pt x="107314" y="299212"/>
                </a:lnTo>
                <a:lnTo>
                  <a:pt x="144399" y="306324"/>
                </a:lnTo>
                <a:lnTo>
                  <a:pt x="152146" y="306324"/>
                </a:lnTo>
                <a:lnTo>
                  <a:pt x="160400" y="306324"/>
                </a:lnTo>
                <a:lnTo>
                  <a:pt x="168021" y="305688"/>
                </a:lnTo>
                <a:lnTo>
                  <a:pt x="204597" y="296799"/>
                </a:lnTo>
                <a:lnTo>
                  <a:pt x="211709" y="294513"/>
                </a:lnTo>
                <a:lnTo>
                  <a:pt x="218186" y="291464"/>
                </a:lnTo>
                <a:lnTo>
                  <a:pt x="224662" y="287908"/>
                </a:lnTo>
                <a:lnTo>
                  <a:pt x="231139" y="284352"/>
                </a:lnTo>
                <a:lnTo>
                  <a:pt x="270001" y="250570"/>
                </a:lnTo>
                <a:lnTo>
                  <a:pt x="285876" y="226313"/>
                </a:lnTo>
                <a:lnTo>
                  <a:pt x="289433" y="219837"/>
                </a:lnTo>
                <a:lnTo>
                  <a:pt x="292353" y="212725"/>
                </a:lnTo>
                <a:lnTo>
                  <a:pt x="295401" y="206120"/>
                </a:lnTo>
                <a:lnTo>
                  <a:pt x="297688" y="199135"/>
                </a:lnTo>
                <a:lnTo>
                  <a:pt x="300100" y="191388"/>
                </a:lnTo>
                <a:lnTo>
                  <a:pt x="301244" y="184276"/>
                </a:lnTo>
                <a:lnTo>
                  <a:pt x="303022" y="176529"/>
                </a:lnTo>
                <a:lnTo>
                  <a:pt x="303657" y="168909"/>
                </a:lnTo>
                <a:lnTo>
                  <a:pt x="304164" y="161162"/>
                </a:lnTo>
                <a:lnTo>
                  <a:pt x="304800" y="153415"/>
                </a:lnTo>
                <a:lnTo>
                  <a:pt x="304164" y="145160"/>
                </a:lnTo>
                <a:lnTo>
                  <a:pt x="303657" y="137413"/>
                </a:lnTo>
                <a:lnTo>
                  <a:pt x="303022" y="129793"/>
                </a:lnTo>
                <a:lnTo>
                  <a:pt x="301244" y="122681"/>
                </a:lnTo>
                <a:lnTo>
                  <a:pt x="300100" y="114934"/>
                </a:lnTo>
                <a:lnTo>
                  <a:pt x="297688" y="107822"/>
                </a:lnTo>
                <a:lnTo>
                  <a:pt x="295401" y="100710"/>
                </a:lnTo>
                <a:lnTo>
                  <a:pt x="292353" y="93599"/>
                </a:lnTo>
                <a:lnTo>
                  <a:pt x="289433" y="87121"/>
                </a:lnTo>
                <a:lnTo>
                  <a:pt x="285876" y="80644"/>
                </a:lnTo>
                <a:lnTo>
                  <a:pt x="282448" y="74040"/>
                </a:lnTo>
                <a:lnTo>
                  <a:pt x="249427" y="34925"/>
                </a:lnTo>
                <a:lnTo>
                  <a:pt x="231139" y="22478"/>
                </a:lnTo>
                <a:lnTo>
                  <a:pt x="224662" y="18922"/>
                </a:lnTo>
                <a:lnTo>
                  <a:pt x="182752" y="3555"/>
                </a:lnTo>
                <a:lnTo>
                  <a:pt x="175640" y="1777"/>
                </a:lnTo>
                <a:lnTo>
                  <a:pt x="168021" y="1142"/>
                </a:lnTo>
                <a:lnTo>
                  <a:pt x="160400" y="634"/>
                </a:lnTo>
                <a:lnTo>
                  <a:pt x="152146" y="0"/>
                </a:lnTo>
                <a:close/>
              </a:path>
            </a:pathLst>
          </a:custGeom>
          <a:ln w="19050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4302253" y="1240029"/>
            <a:ext cx="504951" cy="515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6682231" y="6699504"/>
            <a:ext cx="91440" cy="159173"/>
          </a:xfrm>
          <a:custGeom>
            <a:avLst/>
            <a:gdLst/>
            <a:ahLst/>
            <a:cxnLst/>
            <a:rect l="l" t="t" r="r" b="b"/>
            <a:pathLst>
              <a:path w="68579" h="119379">
                <a:moveTo>
                  <a:pt x="0" y="0"/>
                </a:moveTo>
                <a:lnTo>
                  <a:pt x="68177" y="118872"/>
                </a:lnTo>
              </a:path>
            </a:pathLst>
          </a:custGeom>
          <a:ln w="19050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6682231" y="6103112"/>
            <a:ext cx="1378373" cy="755227"/>
          </a:xfrm>
          <a:custGeom>
            <a:avLst/>
            <a:gdLst/>
            <a:ahLst/>
            <a:cxnLst/>
            <a:rect l="l" t="t" r="r" b="b"/>
            <a:pathLst>
              <a:path w="1033779" h="566420">
                <a:moveTo>
                  <a:pt x="965094" y="566165"/>
                </a:moveTo>
                <a:lnTo>
                  <a:pt x="1033272" y="447293"/>
                </a:lnTo>
                <a:lnTo>
                  <a:pt x="776731" y="0"/>
                </a:lnTo>
                <a:lnTo>
                  <a:pt x="256539" y="0"/>
                </a:lnTo>
                <a:lnTo>
                  <a:pt x="0" y="447293"/>
                </a:lnTo>
              </a:path>
            </a:pathLst>
          </a:custGeom>
          <a:ln w="19050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6845807" y="5409185"/>
            <a:ext cx="719667" cy="622300"/>
          </a:xfrm>
          <a:custGeom>
            <a:avLst/>
            <a:gdLst/>
            <a:ahLst/>
            <a:cxnLst/>
            <a:rect l="l" t="t" r="r" b="b"/>
            <a:pathLst>
              <a:path w="539750" h="466725">
                <a:moveTo>
                  <a:pt x="405765" y="0"/>
                </a:moveTo>
                <a:lnTo>
                  <a:pt x="133731" y="0"/>
                </a:lnTo>
                <a:lnTo>
                  <a:pt x="0" y="233172"/>
                </a:lnTo>
                <a:lnTo>
                  <a:pt x="133731" y="466344"/>
                </a:lnTo>
                <a:lnTo>
                  <a:pt x="405765" y="466344"/>
                </a:lnTo>
                <a:lnTo>
                  <a:pt x="539496" y="233172"/>
                </a:lnTo>
                <a:lnTo>
                  <a:pt x="405765" y="0"/>
                </a:lnTo>
                <a:close/>
              </a:path>
            </a:pathLst>
          </a:custGeom>
          <a:solidFill>
            <a:srgbClr val="3192E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4135119" y="4840223"/>
            <a:ext cx="1378373" cy="1191259"/>
          </a:xfrm>
          <a:custGeom>
            <a:avLst/>
            <a:gdLst/>
            <a:ahLst/>
            <a:cxnLst/>
            <a:rect l="l" t="t" r="r" b="b"/>
            <a:pathLst>
              <a:path w="1033779" h="893445">
                <a:moveTo>
                  <a:pt x="777113" y="0"/>
                </a:moveTo>
                <a:lnTo>
                  <a:pt x="256159" y="0"/>
                </a:lnTo>
                <a:lnTo>
                  <a:pt x="0" y="446531"/>
                </a:lnTo>
                <a:lnTo>
                  <a:pt x="256159" y="893063"/>
                </a:lnTo>
                <a:lnTo>
                  <a:pt x="777113" y="893063"/>
                </a:lnTo>
                <a:lnTo>
                  <a:pt x="1033272" y="446531"/>
                </a:lnTo>
                <a:lnTo>
                  <a:pt x="777113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4709160" y="6103113"/>
            <a:ext cx="601979" cy="522393"/>
          </a:xfrm>
          <a:custGeom>
            <a:avLst/>
            <a:gdLst/>
            <a:ahLst/>
            <a:cxnLst/>
            <a:rect l="l" t="t" r="r" b="b"/>
            <a:pathLst>
              <a:path w="451485" h="391795">
                <a:moveTo>
                  <a:pt x="0" y="195833"/>
                </a:moveTo>
                <a:lnTo>
                  <a:pt x="112267" y="391667"/>
                </a:lnTo>
                <a:lnTo>
                  <a:pt x="338835" y="391667"/>
                </a:lnTo>
                <a:lnTo>
                  <a:pt x="451103" y="195833"/>
                </a:lnTo>
                <a:lnTo>
                  <a:pt x="338835" y="0"/>
                </a:lnTo>
                <a:lnTo>
                  <a:pt x="112267" y="0"/>
                </a:lnTo>
                <a:lnTo>
                  <a:pt x="0" y="195833"/>
                </a:lnTo>
                <a:close/>
              </a:path>
            </a:pathLst>
          </a:custGeom>
          <a:ln w="19050">
            <a:solidFill>
              <a:srgbClr val="00E0C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7160768" y="6490207"/>
            <a:ext cx="416560" cy="368300"/>
          </a:xfrm>
          <a:custGeom>
            <a:avLst/>
            <a:gdLst/>
            <a:ahLst/>
            <a:cxnLst/>
            <a:rect l="l" t="t" r="r" b="b"/>
            <a:pathLst>
              <a:path w="312420" h="276225">
                <a:moveTo>
                  <a:pt x="66928" y="33667"/>
                </a:moveTo>
                <a:lnTo>
                  <a:pt x="64135" y="33667"/>
                </a:lnTo>
                <a:lnTo>
                  <a:pt x="61087" y="34112"/>
                </a:lnTo>
                <a:lnTo>
                  <a:pt x="33654" y="64198"/>
                </a:lnTo>
                <a:lnTo>
                  <a:pt x="33654" y="66878"/>
                </a:lnTo>
                <a:lnTo>
                  <a:pt x="35433" y="72263"/>
                </a:lnTo>
                <a:lnTo>
                  <a:pt x="37211" y="74968"/>
                </a:lnTo>
                <a:lnTo>
                  <a:pt x="57023" y="100114"/>
                </a:lnTo>
                <a:lnTo>
                  <a:pt x="53848" y="106375"/>
                </a:lnTo>
                <a:lnTo>
                  <a:pt x="51181" y="112661"/>
                </a:lnTo>
                <a:lnTo>
                  <a:pt x="48513" y="119405"/>
                </a:lnTo>
                <a:lnTo>
                  <a:pt x="46736" y="125691"/>
                </a:lnTo>
                <a:lnTo>
                  <a:pt x="14350" y="129273"/>
                </a:lnTo>
                <a:lnTo>
                  <a:pt x="0" y="145427"/>
                </a:lnTo>
                <a:lnTo>
                  <a:pt x="0" y="166988"/>
                </a:lnTo>
                <a:lnTo>
                  <a:pt x="46736" y="186726"/>
                </a:lnTo>
                <a:lnTo>
                  <a:pt x="48513" y="193013"/>
                </a:lnTo>
                <a:lnTo>
                  <a:pt x="51181" y="199739"/>
                </a:lnTo>
                <a:lnTo>
                  <a:pt x="53848" y="206024"/>
                </a:lnTo>
                <a:lnTo>
                  <a:pt x="57023" y="212310"/>
                </a:lnTo>
                <a:lnTo>
                  <a:pt x="37211" y="237453"/>
                </a:lnTo>
                <a:lnTo>
                  <a:pt x="35433" y="240154"/>
                </a:lnTo>
                <a:lnTo>
                  <a:pt x="33654" y="245539"/>
                </a:lnTo>
                <a:lnTo>
                  <a:pt x="33654" y="248222"/>
                </a:lnTo>
                <a:lnTo>
                  <a:pt x="55377" y="275842"/>
                </a:lnTo>
                <a:lnTo>
                  <a:pt x="74460" y="275842"/>
                </a:lnTo>
                <a:lnTo>
                  <a:pt x="74929" y="275606"/>
                </a:lnTo>
                <a:lnTo>
                  <a:pt x="100075" y="255408"/>
                </a:lnTo>
                <a:lnTo>
                  <a:pt x="276733" y="255408"/>
                </a:lnTo>
                <a:lnTo>
                  <a:pt x="277368" y="254067"/>
                </a:lnTo>
                <a:lnTo>
                  <a:pt x="278257" y="251364"/>
                </a:lnTo>
                <a:lnTo>
                  <a:pt x="278764" y="248222"/>
                </a:lnTo>
                <a:lnTo>
                  <a:pt x="278764" y="245539"/>
                </a:lnTo>
                <a:lnTo>
                  <a:pt x="276987" y="240154"/>
                </a:lnTo>
                <a:lnTo>
                  <a:pt x="275589" y="237453"/>
                </a:lnTo>
                <a:lnTo>
                  <a:pt x="255397" y="212310"/>
                </a:lnTo>
                <a:lnTo>
                  <a:pt x="258116" y="206926"/>
                </a:lnTo>
                <a:lnTo>
                  <a:pt x="151257" y="206926"/>
                </a:lnTo>
                <a:lnTo>
                  <a:pt x="146303" y="206024"/>
                </a:lnTo>
                <a:lnTo>
                  <a:pt x="141859" y="204683"/>
                </a:lnTo>
                <a:lnTo>
                  <a:pt x="136906" y="203342"/>
                </a:lnTo>
                <a:lnTo>
                  <a:pt x="109093" y="175516"/>
                </a:lnTo>
                <a:lnTo>
                  <a:pt x="105537" y="161143"/>
                </a:lnTo>
                <a:lnTo>
                  <a:pt x="105537" y="151274"/>
                </a:lnTo>
                <a:lnTo>
                  <a:pt x="124333" y="116700"/>
                </a:lnTo>
                <a:lnTo>
                  <a:pt x="141859" y="107734"/>
                </a:lnTo>
                <a:lnTo>
                  <a:pt x="146303" y="106375"/>
                </a:lnTo>
                <a:lnTo>
                  <a:pt x="151257" y="105498"/>
                </a:lnTo>
                <a:lnTo>
                  <a:pt x="258127" y="105498"/>
                </a:lnTo>
                <a:lnTo>
                  <a:pt x="255397" y="100114"/>
                </a:lnTo>
                <a:lnTo>
                  <a:pt x="275589" y="74968"/>
                </a:lnTo>
                <a:lnTo>
                  <a:pt x="276987" y="72263"/>
                </a:lnTo>
                <a:lnTo>
                  <a:pt x="278764" y="66878"/>
                </a:lnTo>
                <a:lnTo>
                  <a:pt x="278764" y="64198"/>
                </a:lnTo>
                <a:lnTo>
                  <a:pt x="278257" y="61048"/>
                </a:lnTo>
                <a:lnTo>
                  <a:pt x="277368" y="58356"/>
                </a:lnTo>
                <a:lnTo>
                  <a:pt x="276733" y="57010"/>
                </a:lnTo>
                <a:lnTo>
                  <a:pt x="100075" y="57010"/>
                </a:lnTo>
                <a:lnTo>
                  <a:pt x="74929" y="37249"/>
                </a:lnTo>
                <a:lnTo>
                  <a:pt x="72262" y="35471"/>
                </a:lnTo>
                <a:lnTo>
                  <a:pt x="66928" y="33667"/>
                </a:lnTo>
                <a:close/>
              </a:path>
              <a:path w="312420" h="276225">
                <a:moveTo>
                  <a:pt x="212344" y="255408"/>
                </a:moveTo>
                <a:lnTo>
                  <a:pt x="100075" y="255408"/>
                </a:lnTo>
                <a:lnTo>
                  <a:pt x="106425" y="258551"/>
                </a:lnTo>
                <a:lnTo>
                  <a:pt x="112649" y="261235"/>
                </a:lnTo>
                <a:lnTo>
                  <a:pt x="119379" y="263936"/>
                </a:lnTo>
                <a:lnTo>
                  <a:pt x="125729" y="265737"/>
                </a:lnTo>
                <a:lnTo>
                  <a:pt x="126842" y="275842"/>
                </a:lnTo>
                <a:lnTo>
                  <a:pt x="185577" y="275842"/>
                </a:lnTo>
                <a:lnTo>
                  <a:pt x="186689" y="265737"/>
                </a:lnTo>
                <a:lnTo>
                  <a:pt x="193039" y="263936"/>
                </a:lnTo>
                <a:lnTo>
                  <a:pt x="199771" y="261235"/>
                </a:lnTo>
                <a:lnTo>
                  <a:pt x="205994" y="258551"/>
                </a:lnTo>
                <a:lnTo>
                  <a:pt x="212344" y="255408"/>
                </a:lnTo>
                <a:close/>
              </a:path>
              <a:path w="312420" h="276225">
                <a:moveTo>
                  <a:pt x="276733" y="255408"/>
                </a:moveTo>
                <a:lnTo>
                  <a:pt x="212344" y="255408"/>
                </a:lnTo>
                <a:lnTo>
                  <a:pt x="237489" y="275606"/>
                </a:lnTo>
                <a:lnTo>
                  <a:pt x="237959" y="275842"/>
                </a:lnTo>
                <a:lnTo>
                  <a:pt x="257042" y="275842"/>
                </a:lnTo>
                <a:lnTo>
                  <a:pt x="258952" y="274265"/>
                </a:lnTo>
                <a:lnTo>
                  <a:pt x="274193" y="258992"/>
                </a:lnTo>
                <a:lnTo>
                  <a:pt x="276098" y="256750"/>
                </a:lnTo>
                <a:lnTo>
                  <a:pt x="276733" y="255408"/>
                </a:lnTo>
                <a:close/>
              </a:path>
              <a:path w="312420" h="276225">
                <a:moveTo>
                  <a:pt x="258127" y="105498"/>
                </a:moveTo>
                <a:lnTo>
                  <a:pt x="161162" y="105498"/>
                </a:lnTo>
                <a:lnTo>
                  <a:pt x="166115" y="106375"/>
                </a:lnTo>
                <a:lnTo>
                  <a:pt x="170561" y="107734"/>
                </a:lnTo>
                <a:lnTo>
                  <a:pt x="201040" y="132422"/>
                </a:lnTo>
                <a:lnTo>
                  <a:pt x="206883" y="151274"/>
                </a:lnTo>
                <a:lnTo>
                  <a:pt x="206883" y="161143"/>
                </a:lnTo>
                <a:lnTo>
                  <a:pt x="188087" y="195714"/>
                </a:lnTo>
                <a:lnTo>
                  <a:pt x="170561" y="204683"/>
                </a:lnTo>
                <a:lnTo>
                  <a:pt x="166115" y="206024"/>
                </a:lnTo>
                <a:lnTo>
                  <a:pt x="161162" y="206926"/>
                </a:lnTo>
                <a:lnTo>
                  <a:pt x="258116" y="206926"/>
                </a:lnTo>
                <a:lnTo>
                  <a:pt x="258572" y="206024"/>
                </a:lnTo>
                <a:lnTo>
                  <a:pt x="261238" y="199739"/>
                </a:lnTo>
                <a:lnTo>
                  <a:pt x="263906" y="193013"/>
                </a:lnTo>
                <a:lnTo>
                  <a:pt x="265684" y="186726"/>
                </a:lnTo>
                <a:lnTo>
                  <a:pt x="298069" y="183142"/>
                </a:lnTo>
                <a:lnTo>
                  <a:pt x="312420" y="166988"/>
                </a:lnTo>
                <a:lnTo>
                  <a:pt x="312420" y="145427"/>
                </a:lnTo>
                <a:lnTo>
                  <a:pt x="265684" y="125691"/>
                </a:lnTo>
                <a:lnTo>
                  <a:pt x="263906" y="119405"/>
                </a:lnTo>
                <a:lnTo>
                  <a:pt x="261238" y="112661"/>
                </a:lnTo>
                <a:lnTo>
                  <a:pt x="258572" y="106375"/>
                </a:lnTo>
                <a:lnTo>
                  <a:pt x="258127" y="105498"/>
                </a:lnTo>
                <a:close/>
              </a:path>
              <a:path w="312420" h="276225">
                <a:moveTo>
                  <a:pt x="167004" y="0"/>
                </a:moveTo>
                <a:lnTo>
                  <a:pt x="145414" y="0"/>
                </a:lnTo>
                <a:lnTo>
                  <a:pt x="142239" y="457"/>
                </a:lnTo>
                <a:lnTo>
                  <a:pt x="125729" y="46685"/>
                </a:lnTo>
                <a:lnTo>
                  <a:pt x="119379" y="48488"/>
                </a:lnTo>
                <a:lnTo>
                  <a:pt x="112649" y="51168"/>
                </a:lnTo>
                <a:lnTo>
                  <a:pt x="106425" y="53873"/>
                </a:lnTo>
                <a:lnTo>
                  <a:pt x="100075" y="57010"/>
                </a:lnTo>
                <a:lnTo>
                  <a:pt x="212344" y="57010"/>
                </a:lnTo>
                <a:lnTo>
                  <a:pt x="205994" y="53873"/>
                </a:lnTo>
                <a:lnTo>
                  <a:pt x="199771" y="51168"/>
                </a:lnTo>
                <a:lnTo>
                  <a:pt x="193039" y="48488"/>
                </a:lnTo>
                <a:lnTo>
                  <a:pt x="186689" y="46685"/>
                </a:lnTo>
                <a:lnTo>
                  <a:pt x="183134" y="14376"/>
                </a:lnTo>
                <a:lnTo>
                  <a:pt x="170179" y="457"/>
                </a:lnTo>
                <a:lnTo>
                  <a:pt x="167004" y="0"/>
                </a:lnTo>
                <a:close/>
              </a:path>
              <a:path w="312420" h="276225">
                <a:moveTo>
                  <a:pt x="248285" y="33667"/>
                </a:moveTo>
                <a:lnTo>
                  <a:pt x="245490" y="33667"/>
                </a:lnTo>
                <a:lnTo>
                  <a:pt x="240157" y="35471"/>
                </a:lnTo>
                <a:lnTo>
                  <a:pt x="237489" y="37249"/>
                </a:lnTo>
                <a:lnTo>
                  <a:pt x="212344" y="57010"/>
                </a:lnTo>
                <a:lnTo>
                  <a:pt x="276733" y="57010"/>
                </a:lnTo>
                <a:lnTo>
                  <a:pt x="248285" y="33667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8168639" y="5409184"/>
            <a:ext cx="230293" cy="252307"/>
          </a:xfrm>
          <a:custGeom>
            <a:avLst/>
            <a:gdLst/>
            <a:ahLst/>
            <a:cxnLst/>
            <a:rect l="l" t="t" r="r" b="b"/>
            <a:pathLst>
              <a:path w="172720" h="189229">
                <a:moveTo>
                  <a:pt x="123952" y="0"/>
                </a:moveTo>
                <a:lnTo>
                  <a:pt x="90678" y="14249"/>
                </a:lnTo>
                <a:lnTo>
                  <a:pt x="87375" y="17487"/>
                </a:lnTo>
                <a:lnTo>
                  <a:pt x="84836" y="21361"/>
                </a:lnTo>
                <a:lnTo>
                  <a:pt x="82169" y="25247"/>
                </a:lnTo>
                <a:lnTo>
                  <a:pt x="80264" y="29121"/>
                </a:lnTo>
                <a:lnTo>
                  <a:pt x="78232" y="33655"/>
                </a:lnTo>
                <a:lnTo>
                  <a:pt x="76962" y="42710"/>
                </a:lnTo>
                <a:lnTo>
                  <a:pt x="76327" y="47904"/>
                </a:lnTo>
                <a:lnTo>
                  <a:pt x="76962" y="55003"/>
                </a:lnTo>
                <a:lnTo>
                  <a:pt x="78994" y="62141"/>
                </a:lnTo>
                <a:lnTo>
                  <a:pt x="81534" y="68605"/>
                </a:lnTo>
                <a:lnTo>
                  <a:pt x="84836" y="74434"/>
                </a:lnTo>
                <a:lnTo>
                  <a:pt x="0" y="173443"/>
                </a:lnTo>
                <a:lnTo>
                  <a:pt x="9779" y="180543"/>
                </a:lnTo>
                <a:lnTo>
                  <a:pt x="18923" y="188975"/>
                </a:lnTo>
                <a:lnTo>
                  <a:pt x="103759" y="90589"/>
                </a:lnTo>
                <a:lnTo>
                  <a:pt x="144221" y="90589"/>
                </a:lnTo>
                <a:lnTo>
                  <a:pt x="146812" y="89319"/>
                </a:lnTo>
                <a:lnTo>
                  <a:pt x="150622" y="86728"/>
                </a:lnTo>
                <a:lnTo>
                  <a:pt x="154559" y="84124"/>
                </a:lnTo>
                <a:lnTo>
                  <a:pt x="172212" y="47904"/>
                </a:lnTo>
                <a:lnTo>
                  <a:pt x="171577" y="42710"/>
                </a:lnTo>
                <a:lnTo>
                  <a:pt x="170815" y="38176"/>
                </a:lnTo>
                <a:lnTo>
                  <a:pt x="168275" y="29121"/>
                </a:lnTo>
                <a:lnTo>
                  <a:pt x="166370" y="25247"/>
                </a:lnTo>
                <a:lnTo>
                  <a:pt x="163703" y="21361"/>
                </a:lnTo>
                <a:lnTo>
                  <a:pt x="161162" y="17487"/>
                </a:lnTo>
                <a:lnTo>
                  <a:pt x="154559" y="10998"/>
                </a:lnTo>
                <a:lnTo>
                  <a:pt x="150622" y="8420"/>
                </a:lnTo>
                <a:lnTo>
                  <a:pt x="146812" y="5829"/>
                </a:lnTo>
                <a:lnTo>
                  <a:pt x="142875" y="3898"/>
                </a:lnTo>
                <a:lnTo>
                  <a:pt x="133731" y="1295"/>
                </a:lnTo>
                <a:lnTo>
                  <a:pt x="129159" y="660"/>
                </a:lnTo>
                <a:lnTo>
                  <a:pt x="123952" y="0"/>
                </a:lnTo>
                <a:close/>
              </a:path>
              <a:path w="172720" h="189229">
                <a:moveTo>
                  <a:pt x="144221" y="90589"/>
                </a:moveTo>
                <a:lnTo>
                  <a:pt x="103759" y="90589"/>
                </a:lnTo>
                <a:lnTo>
                  <a:pt x="108331" y="92557"/>
                </a:lnTo>
                <a:lnTo>
                  <a:pt x="113537" y="93853"/>
                </a:lnTo>
                <a:lnTo>
                  <a:pt x="123952" y="95123"/>
                </a:lnTo>
                <a:lnTo>
                  <a:pt x="129159" y="94487"/>
                </a:lnTo>
                <a:lnTo>
                  <a:pt x="138303" y="93192"/>
                </a:lnTo>
                <a:lnTo>
                  <a:pt x="142875" y="91249"/>
                </a:lnTo>
                <a:lnTo>
                  <a:pt x="144221" y="90589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7823200" y="5445760"/>
            <a:ext cx="182880" cy="211667"/>
          </a:xfrm>
          <a:custGeom>
            <a:avLst/>
            <a:gdLst/>
            <a:ahLst/>
            <a:cxnLst/>
            <a:rect l="l" t="t" r="r" b="b"/>
            <a:pathLst>
              <a:path w="137160" h="158750">
                <a:moveTo>
                  <a:pt x="97608" y="91960"/>
                </a:moveTo>
                <a:lnTo>
                  <a:pt x="65912" y="91960"/>
                </a:lnTo>
                <a:lnTo>
                  <a:pt x="117475" y="158470"/>
                </a:lnTo>
                <a:lnTo>
                  <a:pt x="126619" y="150647"/>
                </a:lnTo>
                <a:lnTo>
                  <a:pt x="137160" y="143484"/>
                </a:lnTo>
                <a:lnTo>
                  <a:pt x="97608" y="91960"/>
                </a:lnTo>
                <a:close/>
              </a:path>
              <a:path w="137160" h="158750">
                <a:moveTo>
                  <a:pt x="51562" y="0"/>
                </a:moveTo>
                <a:lnTo>
                  <a:pt x="41783" y="0"/>
                </a:lnTo>
                <a:lnTo>
                  <a:pt x="37211" y="673"/>
                </a:lnTo>
                <a:lnTo>
                  <a:pt x="32638" y="1981"/>
                </a:lnTo>
                <a:lnTo>
                  <a:pt x="28701" y="3924"/>
                </a:lnTo>
                <a:lnTo>
                  <a:pt x="24129" y="5867"/>
                </a:lnTo>
                <a:lnTo>
                  <a:pt x="20192" y="8496"/>
                </a:lnTo>
                <a:lnTo>
                  <a:pt x="17017" y="11112"/>
                </a:lnTo>
                <a:lnTo>
                  <a:pt x="10413" y="17627"/>
                </a:lnTo>
                <a:lnTo>
                  <a:pt x="7874" y="21526"/>
                </a:lnTo>
                <a:lnTo>
                  <a:pt x="5207" y="25450"/>
                </a:lnTo>
                <a:lnTo>
                  <a:pt x="3301" y="29349"/>
                </a:lnTo>
                <a:lnTo>
                  <a:pt x="2032" y="33908"/>
                </a:lnTo>
                <a:lnTo>
                  <a:pt x="635" y="39141"/>
                </a:lnTo>
                <a:lnTo>
                  <a:pt x="0" y="43713"/>
                </a:lnTo>
                <a:lnTo>
                  <a:pt x="0" y="53479"/>
                </a:lnTo>
                <a:lnTo>
                  <a:pt x="635" y="58051"/>
                </a:lnTo>
                <a:lnTo>
                  <a:pt x="2032" y="62610"/>
                </a:lnTo>
                <a:lnTo>
                  <a:pt x="3937" y="66535"/>
                </a:lnTo>
                <a:lnTo>
                  <a:pt x="5841" y="71107"/>
                </a:lnTo>
                <a:lnTo>
                  <a:pt x="8509" y="74358"/>
                </a:lnTo>
                <a:lnTo>
                  <a:pt x="11049" y="78257"/>
                </a:lnTo>
                <a:lnTo>
                  <a:pt x="17652" y="84772"/>
                </a:lnTo>
                <a:lnTo>
                  <a:pt x="45720" y="95211"/>
                </a:lnTo>
                <a:lnTo>
                  <a:pt x="52959" y="95211"/>
                </a:lnTo>
                <a:lnTo>
                  <a:pt x="59436" y="93903"/>
                </a:lnTo>
                <a:lnTo>
                  <a:pt x="65912" y="91960"/>
                </a:lnTo>
                <a:lnTo>
                  <a:pt x="97608" y="91960"/>
                </a:lnTo>
                <a:lnTo>
                  <a:pt x="85598" y="76314"/>
                </a:lnTo>
                <a:lnTo>
                  <a:pt x="88773" y="71742"/>
                </a:lnTo>
                <a:lnTo>
                  <a:pt x="91439" y="67182"/>
                </a:lnTo>
                <a:lnTo>
                  <a:pt x="93345" y="61975"/>
                </a:lnTo>
                <a:lnTo>
                  <a:pt x="94741" y="56095"/>
                </a:lnTo>
                <a:lnTo>
                  <a:pt x="95376" y="51536"/>
                </a:lnTo>
                <a:lnTo>
                  <a:pt x="95376" y="41757"/>
                </a:lnTo>
                <a:lnTo>
                  <a:pt x="93979" y="37198"/>
                </a:lnTo>
                <a:lnTo>
                  <a:pt x="92710" y="32626"/>
                </a:lnTo>
                <a:lnTo>
                  <a:pt x="65277" y="3289"/>
                </a:lnTo>
                <a:lnTo>
                  <a:pt x="56134" y="673"/>
                </a:lnTo>
                <a:lnTo>
                  <a:pt x="51562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7695185" y="5809522"/>
            <a:ext cx="256540" cy="154940"/>
          </a:xfrm>
          <a:custGeom>
            <a:avLst/>
            <a:gdLst/>
            <a:ahLst/>
            <a:cxnLst/>
            <a:rect l="l" t="t" r="r" b="b"/>
            <a:pathLst>
              <a:path w="192404" h="116204">
                <a:moveTo>
                  <a:pt x="49402" y="20688"/>
                </a:moveTo>
                <a:lnTo>
                  <a:pt x="44958" y="21348"/>
                </a:lnTo>
                <a:lnTo>
                  <a:pt x="40386" y="21348"/>
                </a:lnTo>
                <a:lnTo>
                  <a:pt x="31241" y="23914"/>
                </a:lnTo>
                <a:lnTo>
                  <a:pt x="2666" y="53022"/>
                </a:lnTo>
                <a:lnTo>
                  <a:pt x="0" y="66611"/>
                </a:lnTo>
                <a:lnTo>
                  <a:pt x="0" y="71145"/>
                </a:lnTo>
                <a:lnTo>
                  <a:pt x="635" y="75666"/>
                </a:lnTo>
                <a:lnTo>
                  <a:pt x="1904" y="80200"/>
                </a:lnTo>
                <a:lnTo>
                  <a:pt x="3301" y="84734"/>
                </a:lnTo>
                <a:lnTo>
                  <a:pt x="5207" y="88620"/>
                </a:lnTo>
                <a:lnTo>
                  <a:pt x="7112" y="93154"/>
                </a:lnTo>
                <a:lnTo>
                  <a:pt x="9778" y="96380"/>
                </a:lnTo>
                <a:lnTo>
                  <a:pt x="12319" y="100253"/>
                </a:lnTo>
                <a:lnTo>
                  <a:pt x="16256" y="103479"/>
                </a:lnTo>
                <a:lnTo>
                  <a:pt x="46227" y="115773"/>
                </a:lnTo>
                <a:lnTo>
                  <a:pt x="50800" y="115773"/>
                </a:lnTo>
                <a:lnTo>
                  <a:pt x="86613" y="96380"/>
                </a:lnTo>
                <a:lnTo>
                  <a:pt x="95631" y="69850"/>
                </a:lnTo>
                <a:lnTo>
                  <a:pt x="94996" y="62090"/>
                </a:lnTo>
                <a:lnTo>
                  <a:pt x="150632" y="39471"/>
                </a:lnTo>
                <a:lnTo>
                  <a:pt x="85978" y="39471"/>
                </a:lnTo>
                <a:lnTo>
                  <a:pt x="82676" y="36207"/>
                </a:lnTo>
                <a:lnTo>
                  <a:pt x="79375" y="32981"/>
                </a:lnTo>
                <a:lnTo>
                  <a:pt x="58547" y="21983"/>
                </a:lnTo>
                <a:lnTo>
                  <a:pt x="49402" y="20688"/>
                </a:lnTo>
                <a:close/>
              </a:path>
              <a:path w="192404" h="116204">
                <a:moveTo>
                  <a:pt x="182245" y="0"/>
                </a:moveTo>
                <a:lnTo>
                  <a:pt x="85978" y="39471"/>
                </a:lnTo>
                <a:lnTo>
                  <a:pt x="150632" y="39471"/>
                </a:lnTo>
                <a:lnTo>
                  <a:pt x="192024" y="22644"/>
                </a:lnTo>
                <a:lnTo>
                  <a:pt x="186182" y="11633"/>
                </a:lnTo>
                <a:lnTo>
                  <a:pt x="182245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8008113" y="5915153"/>
            <a:ext cx="126153" cy="227753"/>
          </a:xfrm>
          <a:custGeom>
            <a:avLst/>
            <a:gdLst/>
            <a:ahLst/>
            <a:cxnLst/>
            <a:rect l="l" t="t" r="r" b="b"/>
            <a:pathLst>
              <a:path w="94614" h="170814">
                <a:moveTo>
                  <a:pt x="39496" y="0"/>
                </a:moveTo>
                <a:lnTo>
                  <a:pt x="36956" y="76238"/>
                </a:lnTo>
                <a:lnTo>
                  <a:pt x="31750" y="77546"/>
                </a:lnTo>
                <a:lnTo>
                  <a:pt x="21336" y="82740"/>
                </a:lnTo>
                <a:lnTo>
                  <a:pt x="16890" y="85991"/>
                </a:lnTo>
                <a:lnTo>
                  <a:pt x="12953" y="89255"/>
                </a:lnTo>
                <a:lnTo>
                  <a:pt x="10413" y="93167"/>
                </a:lnTo>
                <a:lnTo>
                  <a:pt x="7112" y="97066"/>
                </a:lnTo>
                <a:lnTo>
                  <a:pt x="0" y="127685"/>
                </a:lnTo>
                <a:lnTo>
                  <a:pt x="635" y="132245"/>
                </a:lnTo>
                <a:lnTo>
                  <a:pt x="11049" y="153111"/>
                </a:lnTo>
                <a:lnTo>
                  <a:pt x="14224" y="156997"/>
                </a:lnTo>
                <a:lnTo>
                  <a:pt x="17525" y="160261"/>
                </a:lnTo>
                <a:lnTo>
                  <a:pt x="21336" y="162877"/>
                </a:lnTo>
                <a:lnTo>
                  <a:pt x="25273" y="164820"/>
                </a:lnTo>
                <a:lnTo>
                  <a:pt x="29717" y="166763"/>
                </a:lnTo>
                <a:lnTo>
                  <a:pt x="33654" y="168744"/>
                </a:lnTo>
                <a:lnTo>
                  <a:pt x="38226" y="169379"/>
                </a:lnTo>
                <a:lnTo>
                  <a:pt x="42671" y="170053"/>
                </a:lnTo>
                <a:lnTo>
                  <a:pt x="47243" y="170688"/>
                </a:lnTo>
                <a:lnTo>
                  <a:pt x="84074" y="152438"/>
                </a:lnTo>
                <a:lnTo>
                  <a:pt x="94487" y="117932"/>
                </a:lnTo>
                <a:lnTo>
                  <a:pt x="93852" y="113360"/>
                </a:lnTo>
                <a:lnTo>
                  <a:pt x="67310" y="79489"/>
                </a:lnTo>
                <a:lnTo>
                  <a:pt x="61467" y="77546"/>
                </a:lnTo>
                <a:lnTo>
                  <a:pt x="64112" y="1308"/>
                </a:lnTo>
                <a:lnTo>
                  <a:pt x="56261" y="1308"/>
                </a:lnTo>
                <a:lnTo>
                  <a:pt x="39496" y="0"/>
                </a:lnTo>
                <a:close/>
              </a:path>
              <a:path w="94614" h="170814">
                <a:moveTo>
                  <a:pt x="64135" y="660"/>
                </a:moveTo>
                <a:lnTo>
                  <a:pt x="56261" y="1308"/>
                </a:lnTo>
                <a:lnTo>
                  <a:pt x="64112" y="1308"/>
                </a:lnTo>
                <a:lnTo>
                  <a:pt x="64135" y="66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8231631" y="5742432"/>
            <a:ext cx="230293" cy="126153"/>
          </a:xfrm>
          <a:custGeom>
            <a:avLst/>
            <a:gdLst/>
            <a:ahLst/>
            <a:cxnLst/>
            <a:rect l="l" t="t" r="r" b="b"/>
            <a:pathLst>
              <a:path w="172720" h="94614">
                <a:moveTo>
                  <a:pt x="2666" y="19913"/>
                </a:moveTo>
                <a:lnTo>
                  <a:pt x="1904" y="32130"/>
                </a:lnTo>
                <a:lnTo>
                  <a:pt x="0" y="43700"/>
                </a:lnTo>
                <a:lnTo>
                  <a:pt x="77342" y="53339"/>
                </a:lnTo>
                <a:lnTo>
                  <a:pt x="77977" y="58496"/>
                </a:lnTo>
                <a:lnTo>
                  <a:pt x="79883" y="63626"/>
                </a:lnTo>
                <a:lnTo>
                  <a:pt x="81914" y="67487"/>
                </a:lnTo>
                <a:lnTo>
                  <a:pt x="83820" y="71996"/>
                </a:lnTo>
                <a:lnTo>
                  <a:pt x="86487" y="75831"/>
                </a:lnTo>
                <a:lnTo>
                  <a:pt x="89662" y="79044"/>
                </a:lnTo>
                <a:lnTo>
                  <a:pt x="92963" y="82257"/>
                </a:lnTo>
                <a:lnTo>
                  <a:pt x="96138" y="85458"/>
                </a:lnTo>
                <a:lnTo>
                  <a:pt x="122174" y="94462"/>
                </a:lnTo>
                <a:lnTo>
                  <a:pt x="126746" y="94462"/>
                </a:lnTo>
                <a:lnTo>
                  <a:pt x="135762" y="93167"/>
                </a:lnTo>
                <a:lnTo>
                  <a:pt x="140335" y="91249"/>
                </a:lnTo>
                <a:lnTo>
                  <a:pt x="144906" y="89966"/>
                </a:lnTo>
                <a:lnTo>
                  <a:pt x="164973" y="71335"/>
                </a:lnTo>
                <a:lnTo>
                  <a:pt x="167639" y="67487"/>
                </a:lnTo>
                <a:lnTo>
                  <a:pt x="170179" y="58496"/>
                </a:lnTo>
                <a:lnTo>
                  <a:pt x="171576" y="54622"/>
                </a:lnTo>
                <a:lnTo>
                  <a:pt x="172212" y="49491"/>
                </a:lnTo>
                <a:lnTo>
                  <a:pt x="172212" y="44996"/>
                </a:lnTo>
                <a:lnTo>
                  <a:pt x="170941" y="35991"/>
                </a:lnTo>
                <a:lnTo>
                  <a:pt x="168910" y="31495"/>
                </a:lnTo>
                <a:lnTo>
                  <a:pt x="168097" y="29578"/>
                </a:lnTo>
                <a:lnTo>
                  <a:pt x="80517" y="29578"/>
                </a:lnTo>
                <a:lnTo>
                  <a:pt x="2666" y="19913"/>
                </a:lnTo>
                <a:close/>
              </a:path>
              <a:path w="172720" h="94614">
                <a:moveTo>
                  <a:pt x="122174" y="0"/>
                </a:moveTo>
                <a:lnTo>
                  <a:pt x="87756" y="17360"/>
                </a:lnTo>
                <a:lnTo>
                  <a:pt x="80517" y="29578"/>
                </a:lnTo>
                <a:lnTo>
                  <a:pt x="168097" y="29578"/>
                </a:lnTo>
                <a:lnTo>
                  <a:pt x="148843" y="7073"/>
                </a:lnTo>
                <a:lnTo>
                  <a:pt x="144906" y="4495"/>
                </a:lnTo>
                <a:lnTo>
                  <a:pt x="131190" y="660"/>
                </a:lnTo>
                <a:lnTo>
                  <a:pt x="126746" y="660"/>
                </a:lnTo>
                <a:lnTo>
                  <a:pt x="122174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7949185" y="5630706"/>
            <a:ext cx="268393" cy="270933"/>
          </a:xfrm>
          <a:custGeom>
            <a:avLst/>
            <a:gdLst/>
            <a:ahLst/>
            <a:cxnLst/>
            <a:rect l="l" t="t" r="r" b="b"/>
            <a:pathLst>
              <a:path w="201295" h="203200">
                <a:moveTo>
                  <a:pt x="100584" y="0"/>
                </a:moveTo>
                <a:lnTo>
                  <a:pt x="61595" y="7823"/>
                </a:lnTo>
                <a:lnTo>
                  <a:pt x="29845" y="29959"/>
                </a:lnTo>
                <a:lnTo>
                  <a:pt x="7747" y="61899"/>
                </a:lnTo>
                <a:lnTo>
                  <a:pt x="0" y="101015"/>
                </a:lnTo>
                <a:lnTo>
                  <a:pt x="635" y="111417"/>
                </a:lnTo>
                <a:lnTo>
                  <a:pt x="12319" y="149225"/>
                </a:lnTo>
                <a:lnTo>
                  <a:pt x="36957" y="179184"/>
                </a:lnTo>
                <a:lnTo>
                  <a:pt x="70738" y="198107"/>
                </a:lnTo>
                <a:lnTo>
                  <a:pt x="100584" y="202666"/>
                </a:lnTo>
                <a:lnTo>
                  <a:pt x="110998" y="201993"/>
                </a:lnTo>
                <a:lnTo>
                  <a:pt x="148589" y="190284"/>
                </a:lnTo>
                <a:lnTo>
                  <a:pt x="178435" y="165506"/>
                </a:lnTo>
                <a:lnTo>
                  <a:pt x="197231" y="131610"/>
                </a:lnTo>
                <a:lnTo>
                  <a:pt x="201167" y="111417"/>
                </a:lnTo>
                <a:lnTo>
                  <a:pt x="201167" y="91224"/>
                </a:lnTo>
                <a:lnTo>
                  <a:pt x="199262" y="80784"/>
                </a:lnTo>
                <a:lnTo>
                  <a:pt x="197231" y="71018"/>
                </a:lnTo>
                <a:lnTo>
                  <a:pt x="193294" y="61899"/>
                </a:lnTo>
                <a:lnTo>
                  <a:pt x="189484" y="52781"/>
                </a:lnTo>
                <a:lnTo>
                  <a:pt x="164846" y="23456"/>
                </a:lnTo>
                <a:lnTo>
                  <a:pt x="130428" y="4559"/>
                </a:lnTo>
                <a:lnTo>
                  <a:pt x="110998" y="647"/>
                </a:lnTo>
                <a:lnTo>
                  <a:pt x="100584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4572000" y="5205985"/>
            <a:ext cx="504613" cy="459740"/>
          </a:xfrm>
          <a:custGeom>
            <a:avLst/>
            <a:gdLst/>
            <a:ahLst/>
            <a:cxnLst/>
            <a:rect l="l" t="t" r="r" b="b"/>
            <a:pathLst>
              <a:path w="378460" h="344804">
                <a:moveTo>
                  <a:pt x="198627" y="0"/>
                </a:moveTo>
                <a:lnTo>
                  <a:pt x="179324" y="0"/>
                </a:lnTo>
                <a:lnTo>
                  <a:pt x="169672" y="584"/>
                </a:lnTo>
                <a:lnTo>
                  <a:pt x="107061" y="15405"/>
                </a:lnTo>
                <a:lnTo>
                  <a:pt x="99060" y="19405"/>
                </a:lnTo>
                <a:lnTo>
                  <a:pt x="91059" y="22809"/>
                </a:lnTo>
                <a:lnTo>
                  <a:pt x="83058" y="27381"/>
                </a:lnTo>
                <a:lnTo>
                  <a:pt x="75691" y="31940"/>
                </a:lnTo>
                <a:lnTo>
                  <a:pt x="68834" y="36487"/>
                </a:lnTo>
                <a:lnTo>
                  <a:pt x="62102" y="41630"/>
                </a:lnTo>
                <a:lnTo>
                  <a:pt x="55245" y="46761"/>
                </a:lnTo>
                <a:lnTo>
                  <a:pt x="49022" y="52463"/>
                </a:lnTo>
                <a:lnTo>
                  <a:pt x="43307" y="58178"/>
                </a:lnTo>
                <a:lnTo>
                  <a:pt x="37591" y="64439"/>
                </a:lnTo>
                <a:lnTo>
                  <a:pt x="32512" y="70713"/>
                </a:lnTo>
                <a:lnTo>
                  <a:pt x="27304" y="77000"/>
                </a:lnTo>
                <a:lnTo>
                  <a:pt x="8509" y="112903"/>
                </a:lnTo>
                <a:lnTo>
                  <a:pt x="4063" y="128320"/>
                </a:lnTo>
                <a:lnTo>
                  <a:pt x="2286" y="136309"/>
                </a:lnTo>
                <a:lnTo>
                  <a:pt x="0" y="152247"/>
                </a:lnTo>
                <a:lnTo>
                  <a:pt x="0" y="169367"/>
                </a:lnTo>
                <a:lnTo>
                  <a:pt x="1142" y="178498"/>
                </a:lnTo>
                <a:lnTo>
                  <a:pt x="2286" y="187032"/>
                </a:lnTo>
                <a:lnTo>
                  <a:pt x="4572" y="195021"/>
                </a:lnTo>
                <a:lnTo>
                  <a:pt x="6858" y="203568"/>
                </a:lnTo>
                <a:lnTo>
                  <a:pt x="25653" y="241782"/>
                </a:lnTo>
                <a:lnTo>
                  <a:pt x="31369" y="249186"/>
                </a:lnTo>
                <a:lnTo>
                  <a:pt x="36449" y="256031"/>
                </a:lnTo>
                <a:lnTo>
                  <a:pt x="42672" y="262305"/>
                </a:lnTo>
                <a:lnTo>
                  <a:pt x="49022" y="268592"/>
                </a:lnTo>
                <a:lnTo>
                  <a:pt x="55752" y="274853"/>
                </a:lnTo>
                <a:lnTo>
                  <a:pt x="62611" y="280568"/>
                </a:lnTo>
                <a:lnTo>
                  <a:pt x="58038" y="289115"/>
                </a:lnTo>
                <a:lnTo>
                  <a:pt x="31876" y="323900"/>
                </a:lnTo>
                <a:lnTo>
                  <a:pt x="6223" y="340436"/>
                </a:lnTo>
                <a:lnTo>
                  <a:pt x="0" y="343281"/>
                </a:lnTo>
                <a:lnTo>
                  <a:pt x="2921" y="343281"/>
                </a:lnTo>
                <a:lnTo>
                  <a:pt x="11429" y="344424"/>
                </a:lnTo>
                <a:lnTo>
                  <a:pt x="31876" y="344424"/>
                </a:lnTo>
                <a:lnTo>
                  <a:pt x="77470" y="334149"/>
                </a:lnTo>
                <a:lnTo>
                  <a:pt x="116077" y="309079"/>
                </a:lnTo>
                <a:lnTo>
                  <a:pt x="262382" y="309079"/>
                </a:lnTo>
                <a:lnTo>
                  <a:pt x="302260" y="289674"/>
                </a:lnTo>
                <a:lnTo>
                  <a:pt x="334645" y="262864"/>
                </a:lnTo>
                <a:lnTo>
                  <a:pt x="340360" y="257175"/>
                </a:lnTo>
                <a:lnTo>
                  <a:pt x="363092" y="223532"/>
                </a:lnTo>
                <a:lnTo>
                  <a:pt x="375665" y="185331"/>
                </a:lnTo>
                <a:lnTo>
                  <a:pt x="377951" y="152247"/>
                </a:lnTo>
                <a:lnTo>
                  <a:pt x="375665" y="136309"/>
                </a:lnTo>
                <a:lnTo>
                  <a:pt x="363092" y="98082"/>
                </a:lnTo>
                <a:lnTo>
                  <a:pt x="345439" y="70713"/>
                </a:lnTo>
                <a:lnTo>
                  <a:pt x="340360" y="64439"/>
                </a:lnTo>
                <a:lnTo>
                  <a:pt x="334645" y="58178"/>
                </a:lnTo>
                <a:lnTo>
                  <a:pt x="328929" y="52463"/>
                </a:lnTo>
                <a:lnTo>
                  <a:pt x="322707" y="46761"/>
                </a:lnTo>
                <a:lnTo>
                  <a:pt x="315849" y="41630"/>
                </a:lnTo>
                <a:lnTo>
                  <a:pt x="309117" y="36487"/>
                </a:lnTo>
                <a:lnTo>
                  <a:pt x="302260" y="31940"/>
                </a:lnTo>
                <a:lnTo>
                  <a:pt x="294894" y="27381"/>
                </a:lnTo>
                <a:lnTo>
                  <a:pt x="286892" y="22809"/>
                </a:lnTo>
                <a:lnTo>
                  <a:pt x="278891" y="19405"/>
                </a:lnTo>
                <a:lnTo>
                  <a:pt x="270890" y="15405"/>
                </a:lnTo>
                <a:lnTo>
                  <a:pt x="245363" y="6845"/>
                </a:lnTo>
                <a:lnTo>
                  <a:pt x="236220" y="4571"/>
                </a:lnTo>
                <a:lnTo>
                  <a:pt x="227075" y="2870"/>
                </a:lnTo>
                <a:lnTo>
                  <a:pt x="208279" y="584"/>
                </a:lnTo>
                <a:lnTo>
                  <a:pt x="198627" y="0"/>
                </a:lnTo>
                <a:close/>
              </a:path>
              <a:path w="378460" h="344804">
                <a:moveTo>
                  <a:pt x="262382" y="309079"/>
                </a:moveTo>
                <a:lnTo>
                  <a:pt x="116077" y="309079"/>
                </a:lnTo>
                <a:lnTo>
                  <a:pt x="133223" y="314769"/>
                </a:lnTo>
                <a:lnTo>
                  <a:pt x="160527" y="319913"/>
                </a:lnTo>
                <a:lnTo>
                  <a:pt x="169672" y="321056"/>
                </a:lnTo>
                <a:lnTo>
                  <a:pt x="179324" y="321614"/>
                </a:lnTo>
                <a:lnTo>
                  <a:pt x="198627" y="321614"/>
                </a:lnTo>
                <a:lnTo>
                  <a:pt x="245363" y="314210"/>
                </a:lnTo>
                <a:lnTo>
                  <a:pt x="262382" y="309079"/>
                </a:lnTo>
                <a:close/>
              </a:path>
            </a:pathLst>
          </a:custGeom>
          <a:solidFill>
            <a:srgbClr val="3192E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049944" y="2301137"/>
            <a:ext cx="4091093" cy="100198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6400" spc="-67" dirty="0"/>
              <a:t>Tasks</a:t>
            </a:r>
            <a:r>
              <a:rPr sz="6400" spc="27" dirty="0"/>
              <a:t> </a:t>
            </a:r>
            <a:r>
              <a:rPr sz="6400" spc="-200" dirty="0"/>
              <a:t>List</a:t>
            </a:r>
            <a:endParaRPr sz="6400"/>
          </a:p>
        </p:txBody>
      </p:sp>
      <p:sp>
        <p:nvSpPr>
          <p:cNvPr id="35" name="object 35"/>
          <p:cNvSpPr txBox="1"/>
          <p:nvPr/>
        </p:nvSpPr>
        <p:spPr>
          <a:xfrm>
            <a:off x="2166281" y="3283036"/>
            <a:ext cx="7851987" cy="12482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7" algn="ctr">
              <a:lnSpc>
                <a:spcPts val="3173"/>
              </a:lnSpc>
              <a:spcBef>
                <a:spcPts val="133"/>
              </a:spcBef>
            </a:pPr>
            <a:r>
              <a:rPr sz="2667" b="1" spc="-53" dirty="0">
                <a:solidFill>
                  <a:srgbClr val="FFFFFF"/>
                </a:solidFill>
                <a:latin typeface="Georgia"/>
                <a:cs typeface="Georgia"/>
              </a:rPr>
              <a:t>Graduate </a:t>
            </a:r>
            <a:r>
              <a:rPr sz="2667" b="1" spc="-100" dirty="0">
                <a:solidFill>
                  <a:srgbClr val="FFFFFF"/>
                </a:solidFill>
                <a:latin typeface="Georgia"/>
                <a:cs typeface="Georgia"/>
              </a:rPr>
              <a:t>Rotational </a:t>
            </a:r>
            <a:r>
              <a:rPr sz="2667" b="1" spc="-67" dirty="0">
                <a:solidFill>
                  <a:srgbClr val="FFFFFF"/>
                </a:solidFill>
                <a:latin typeface="Georgia"/>
                <a:cs typeface="Georgia"/>
              </a:rPr>
              <a:t>Internship</a:t>
            </a:r>
            <a:r>
              <a:rPr sz="2667" b="1" spc="2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67" b="1" spc="-73" dirty="0">
                <a:solidFill>
                  <a:srgbClr val="FFFFFF"/>
                </a:solidFill>
                <a:latin typeface="Georgia"/>
                <a:cs typeface="Georgia"/>
              </a:rPr>
              <a:t>Program</a:t>
            </a:r>
            <a:endParaRPr sz="2667">
              <a:latin typeface="Georgia"/>
              <a:cs typeface="Georgia"/>
            </a:endParaRPr>
          </a:p>
          <a:p>
            <a:pPr algn="ctr">
              <a:lnSpc>
                <a:spcPts val="6373"/>
              </a:lnSpc>
            </a:pPr>
            <a:r>
              <a:rPr sz="5333" b="1" spc="-180" dirty="0">
                <a:latin typeface="Georgia"/>
                <a:cs typeface="Georgia"/>
              </a:rPr>
              <a:t>The </a:t>
            </a:r>
            <a:r>
              <a:rPr sz="5333" b="1" spc="-80" dirty="0">
                <a:latin typeface="Georgia"/>
                <a:cs typeface="Georgia"/>
              </a:rPr>
              <a:t>Sparks</a:t>
            </a:r>
            <a:r>
              <a:rPr sz="5333" b="1" spc="407" dirty="0">
                <a:latin typeface="Georgia"/>
                <a:cs typeface="Georgia"/>
              </a:rPr>
              <a:t> </a:t>
            </a:r>
            <a:r>
              <a:rPr sz="5333" b="1" spc="-193" dirty="0">
                <a:latin typeface="Georgia"/>
                <a:cs typeface="Georgia"/>
              </a:rPr>
              <a:t>Foundation</a:t>
            </a:r>
            <a:endParaRPr sz="5333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8109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17" r="-2" b="38489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 : 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Hitendu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Kumar</a:t>
            </a:r>
            <a:endParaRPr lang="en-US" sz="20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Development &amp; Designing</a:t>
            </a:r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</a:t>
            </a:r>
            <a:endParaRPr lang="en-US" sz="20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 : SEPTEMBER2021</a:t>
            </a:r>
            <a:endParaRPr lang="en-US" sz="20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</a:t>
            </a:r>
            <a:r>
              <a:rPr lang="en-US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1(Technical)</a:t>
            </a:r>
            <a:endParaRPr lang="en-US" sz="20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4091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8927" y="4913376"/>
            <a:ext cx="1379728" cy="1194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48640" y="327151"/>
            <a:ext cx="1763776" cy="1528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" y="1412241"/>
            <a:ext cx="928793" cy="947420"/>
          </a:xfrm>
          <a:custGeom>
            <a:avLst/>
            <a:gdLst/>
            <a:ahLst/>
            <a:cxnLst/>
            <a:rect l="l" t="t" r="r" b="b"/>
            <a:pathLst>
              <a:path w="696595" h="710564">
                <a:moveTo>
                  <a:pt x="0" y="570327"/>
                </a:moveTo>
                <a:lnTo>
                  <a:pt x="80211" y="710184"/>
                </a:lnTo>
                <a:lnTo>
                  <a:pt x="492810" y="710184"/>
                </a:lnTo>
                <a:lnTo>
                  <a:pt x="696468" y="355092"/>
                </a:lnTo>
                <a:lnTo>
                  <a:pt x="492810" y="0"/>
                </a:lnTo>
                <a:lnTo>
                  <a:pt x="80211" y="0"/>
                </a:lnTo>
                <a:lnTo>
                  <a:pt x="0" y="139856"/>
                </a:lnTo>
              </a:path>
            </a:pathLst>
          </a:custGeom>
          <a:ln w="9525">
            <a:solidFill>
              <a:srgbClr val="18BAD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51407" y="1920240"/>
            <a:ext cx="571500" cy="494453"/>
          </a:xfrm>
          <a:custGeom>
            <a:avLst/>
            <a:gdLst/>
            <a:ahLst/>
            <a:cxnLst/>
            <a:rect l="l" t="t" r="r" b="b"/>
            <a:pathLst>
              <a:path w="428625" h="370839">
                <a:moveTo>
                  <a:pt x="322033" y="0"/>
                </a:moveTo>
                <a:lnTo>
                  <a:pt x="106210" y="0"/>
                </a:lnTo>
                <a:lnTo>
                  <a:pt x="0" y="185166"/>
                </a:lnTo>
                <a:lnTo>
                  <a:pt x="106210" y="370332"/>
                </a:lnTo>
                <a:lnTo>
                  <a:pt x="322033" y="370332"/>
                </a:lnTo>
                <a:lnTo>
                  <a:pt x="428244" y="185166"/>
                </a:lnTo>
                <a:lnTo>
                  <a:pt x="322033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993393" y="0"/>
            <a:ext cx="1093892" cy="772160"/>
          </a:xfrm>
          <a:custGeom>
            <a:avLst/>
            <a:gdLst/>
            <a:ahLst/>
            <a:cxnLst/>
            <a:rect l="l" t="t" r="r" b="b"/>
            <a:pathLst>
              <a:path w="820419" h="579120">
                <a:moveTo>
                  <a:pt x="0" y="224027"/>
                </a:moveTo>
                <a:lnTo>
                  <a:pt x="203707" y="579119"/>
                </a:lnTo>
                <a:lnTo>
                  <a:pt x="616204" y="579119"/>
                </a:lnTo>
                <a:lnTo>
                  <a:pt x="819912" y="224027"/>
                </a:lnTo>
                <a:lnTo>
                  <a:pt x="691392" y="0"/>
                </a:lnTo>
              </a:path>
            </a:pathLst>
          </a:custGeom>
          <a:ln w="76200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993393" y="0"/>
            <a:ext cx="171873" cy="298872"/>
          </a:xfrm>
          <a:custGeom>
            <a:avLst/>
            <a:gdLst/>
            <a:ahLst/>
            <a:cxnLst/>
            <a:rect l="l" t="t" r="r" b="b"/>
            <a:pathLst>
              <a:path w="128905" h="224154">
                <a:moveTo>
                  <a:pt x="128519" y="0"/>
                </a:moveTo>
                <a:lnTo>
                  <a:pt x="0" y="224027"/>
                </a:lnTo>
              </a:path>
            </a:pathLst>
          </a:custGeom>
          <a:ln w="76200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436879" y="117856"/>
            <a:ext cx="480060" cy="414867"/>
          </a:xfrm>
          <a:custGeom>
            <a:avLst/>
            <a:gdLst/>
            <a:ahLst/>
            <a:cxnLst/>
            <a:rect l="l" t="t" r="r" b="b"/>
            <a:pathLst>
              <a:path w="360045" h="311150">
                <a:moveTo>
                  <a:pt x="270510" y="0"/>
                </a:moveTo>
                <a:lnTo>
                  <a:pt x="89154" y="0"/>
                </a:lnTo>
                <a:lnTo>
                  <a:pt x="0" y="155448"/>
                </a:lnTo>
                <a:lnTo>
                  <a:pt x="89154" y="310896"/>
                </a:lnTo>
                <a:lnTo>
                  <a:pt x="270510" y="310896"/>
                </a:lnTo>
                <a:lnTo>
                  <a:pt x="359663" y="155448"/>
                </a:lnTo>
                <a:lnTo>
                  <a:pt x="270510" y="0"/>
                </a:lnTo>
                <a:close/>
              </a:path>
            </a:pathLst>
          </a:custGeom>
          <a:solidFill>
            <a:srgbClr val="00E0C5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1316209" y="6114304"/>
            <a:ext cx="876300" cy="474133"/>
          </a:xfrm>
          <a:custGeom>
            <a:avLst/>
            <a:gdLst/>
            <a:ahLst/>
            <a:cxnLst/>
            <a:rect l="l" t="t" r="r" b="b"/>
            <a:pathLst>
              <a:path w="657225" h="355600">
                <a:moveTo>
                  <a:pt x="0" y="0"/>
                </a:moveTo>
                <a:lnTo>
                  <a:pt x="203708" y="355079"/>
                </a:lnTo>
                <a:lnTo>
                  <a:pt x="616203" y="355079"/>
                </a:lnTo>
                <a:lnTo>
                  <a:pt x="656844" y="284240"/>
                </a:lnTo>
              </a:path>
            </a:pathLst>
          </a:custGeom>
          <a:ln w="9525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11316209" y="5640882"/>
            <a:ext cx="876300" cy="474133"/>
          </a:xfrm>
          <a:custGeom>
            <a:avLst/>
            <a:gdLst/>
            <a:ahLst/>
            <a:cxnLst/>
            <a:rect l="l" t="t" r="r" b="b"/>
            <a:pathLst>
              <a:path w="657225" h="355600">
                <a:moveTo>
                  <a:pt x="656844" y="70836"/>
                </a:moveTo>
                <a:lnTo>
                  <a:pt x="616203" y="0"/>
                </a:lnTo>
                <a:lnTo>
                  <a:pt x="203708" y="0"/>
                </a:lnTo>
                <a:lnTo>
                  <a:pt x="0" y="355066"/>
                </a:lnTo>
              </a:path>
            </a:pathLst>
          </a:custGeom>
          <a:ln w="9525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0832592" y="6154928"/>
            <a:ext cx="573193" cy="494453"/>
          </a:xfrm>
          <a:custGeom>
            <a:avLst/>
            <a:gdLst/>
            <a:ahLst/>
            <a:cxnLst/>
            <a:rect l="l" t="t" r="r" b="b"/>
            <a:pathLst>
              <a:path w="429895" h="370839">
                <a:moveTo>
                  <a:pt x="323596" y="0"/>
                </a:moveTo>
                <a:lnTo>
                  <a:pt x="106172" y="0"/>
                </a:lnTo>
                <a:lnTo>
                  <a:pt x="0" y="185165"/>
                </a:lnTo>
                <a:lnTo>
                  <a:pt x="106172" y="370331"/>
                </a:lnTo>
                <a:lnTo>
                  <a:pt x="323596" y="370331"/>
                </a:lnTo>
                <a:lnTo>
                  <a:pt x="429767" y="185165"/>
                </a:lnTo>
                <a:lnTo>
                  <a:pt x="323596" y="0"/>
                </a:lnTo>
                <a:close/>
              </a:path>
            </a:pathLst>
          </a:custGeom>
          <a:solidFill>
            <a:srgbClr val="3192E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0428225" y="3913631"/>
            <a:ext cx="1093892" cy="947420"/>
          </a:xfrm>
          <a:custGeom>
            <a:avLst/>
            <a:gdLst/>
            <a:ahLst/>
            <a:cxnLst/>
            <a:rect l="l" t="t" r="r" b="b"/>
            <a:pathLst>
              <a:path w="820420" h="710564">
                <a:moveTo>
                  <a:pt x="616203" y="0"/>
                </a:moveTo>
                <a:lnTo>
                  <a:pt x="203707" y="0"/>
                </a:lnTo>
                <a:lnTo>
                  <a:pt x="0" y="355092"/>
                </a:lnTo>
                <a:lnTo>
                  <a:pt x="203707" y="710184"/>
                </a:lnTo>
                <a:lnTo>
                  <a:pt x="616203" y="710184"/>
                </a:lnTo>
                <a:lnTo>
                  <a:pt x="819911" y="355092"/>
                </a:lnTo>
                <a:lnTo>
                  <a:pt x="616203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1317224" y="4684776"/>
            <a:ext cx="477520" cy="413173"/>
          </a:xfrm>
          <a:custGeom>
            <a:avLst/>
            <a:gdLst/>
            <a:ahLst/>
            <a:cxnLst/>
            <a:rect l="l" t="t" r="r" b="b"/>
            <a:pathLst>
              <a:path w="358140" h="309879">
                <a:moveTo>
                  <a:pt x="0" y="154686"/>
                </a:moveTo>
                <a:lnTo>
                  <a:pt x="88773" y="309372"/>
                </a:lnTo>
                <a:lnTo>
                  <a:pt x="269366" y="309372"/>
                </a:lnTo>
                <a:lnTo>
                  <a:pt x="358139" y="154686"/>
                </a:lnTo>
                <a:lnTo>
                  <a:pt x="269366" y="0"/>
                </a:lnTo>
                <a:lnTo>
                  <a:pt x="88773" y="0"/>
                </a:lnTo>
                <a:lnTo>
                  <a:pt x="0" y="154686"/>
                </a:lnTo>
                <a:close/>
              </a:path>
            </a:pathLst>
          </a:custGeom>
          <a:ln w="19050">
            <a:solidFill>
              <a:srgbClr val="00E0C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306319" y="245872"/>
            <a:ext cx="109728" cy="245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2432303" y="81280"/>
            <a:ext cx="342053" cy="433493"/>
          </a:xfrm>
          <a:custGeom>
            <a:avLst/>
            <a:gdLst/>
            <a:ahLst/>
            <a:cxnLst/>
            <a:rect l="l" t="t" r="r" b="b"/>
            <a:pathLst>
              <a:path w="256539" h="325120">
                <a:moveTo>
                  <a:pt x="131826" y="0"/>
                </a:moveTo>
                <a:lnTo>
                  <a:pt x="103886" y="30606"/>
                </a:lnTo>
                <a:lnTo>
                  <a:pt x="99822" y="42417"/>
                </a:lnTo>
                <a:lnTo>
                  <a:pt x="80899" y="82168"/>
                </a:lnTo>
                <a:lnTo>
                  <a:pt x="76327" y="86740"/>
                </a:lnTo>
                <a:lnTo>
                  <a:pt x="69215" y="93979"/>
                </a:lnTo>
                <a:lnTo>
                  <a:pt x="52451" y="109727"/>
                </a:lnTo>
                <a:lnTo>
                  <a:pt x="30099" y="130175"/>
                </a:lnTo>
                <a:lnTo>
                  <a:pt x="0" y="130175"/>
                </a:lnTo>
                <a:lnTo>
                  <a:pt x="0" y="280669"/>
                </a:lnTo>
                <a:lnTo>
                  <a:pt x="31623" y="280669"/>
                </a:lnTo>
                <a:lnTo>
                  <a:pt x="41783" y="285876"/>
                </a:lnTo>
                <a:lnTo>
                  <a:pt x="56007" y="291973"/>
                </a:lnTo>
                <a:lnTo>
                  <a:pt x="94742" y="306704"/>
                </a:lnTo>
                <a:lnTo>
                  <a:pt x="138938" y="319024"/>
                </a:lnTo>
                <a:lnTo>
                  <a:pt x="149606" y="321563"/>
                </a:lnTo>
                <a:lnTo>
                  <a:pt x="160401" y="323088"/>
                </a:lnTo>
                <a:lnTo>
                  <a:pt x="170053" y="324103"/>
                </a:lnTo>
                <a:lnTo>
                  <a:pt x="179705" y="324612"/>
                </a:lnTo>
                <a:lnTo>
                  <a:pt x="195961" y="324612"/>
                </a:lnTo>
                <a:lnTo>
                  <a:pt x="232664" y="310768"/>
                </a:lnTo>
                <a:lnTo>
                  <a:pt x="234188" y="296037"/>
                </a:lnTo>
                <a:lnTo>
                  <a:pt x="233680" y="292480"/>
                </a:lnTo>
                <a:lnTo>
                  <a:pt x="232664" y="289432"/>
                </a:lnTo>
                <a:lnTo>
                  <a:pt x="230505" y="286385"/>
                </a:lnTo>
                <a:lnTo>
                  <a:pt x="227584" y="283717"/>
                </a:lnTo>
                <a:lnTo>
                  <a:pt x="230124" y="283337"/>
                </a:lnTo>
                <a:lnTo>
                  <a:pt x="232664" y="282193"/>
                </a:lnTo>
                <a:lnTo>
                  <a:pt x="235204" y="281177"/>
                </a:lnTo>
                <a:lnTo>
                  <a:pt x="237236" y="279145"/>
                </a:lnTo>
                <a:lnTo>
                  <a:pt x="243332" y="250570"/>
                </a:lnTo>
                <a:lnTo>
                  <a:pt x="243332" y="245999"/>
                </a:lnTo>
                <a:lnTo>
                  <a:pt x="242824" y="243459"/>
                </a:lnTo>
                <a:lnTo>
                  <a:pt x="241808" y="241426"/>
                </a:lnTo>
                <a:lnTo>
                  <a:pt x="239268" y="237870"/>
                </a:lnTo>
                <a:lnTo>
                  <a:pt x="236220" y="234823"/>
                </a:lnTo>
                <a:lnTo>
                  <a:pt x="238760" y="234314"/>
                </a:lnTo>
                <a:lnTo>
                  <a:pt x="250444" y="202056"/>
                </a:lnTo>
                <a:lnTo>
                  <a:pt x="250444" y="196976"/>
                </a:lnTo>
                <a:lnTo>
                  <a:pt x="249936" y="194437"/>
                </a:lnTo>
                <a:lnTo>
                  <a:pt x="247904" y="190373"/>
                </a:lnTo>
                <a:lnTo>
                  <a:pt x="244856" y="187325"/>
                </a:lnTo>
                <a:lnTo>
                  <a:pt x="242824" y="185800"/>
                </a:lnTo>
                <a:lnTo>
                  <a:pt x="244856" y="185292"/>
                </a:lnTo>
                <a:lnTo>
                  <a:pt x="256032" y="153162"/>
                </a:lnTo>
                <a:lnTo>
                  <a:pt x="255016" y="147954"/>
                </a:lnTo>
                <a:lnTo>
                  <a:pt x="220345" y="130175"/>
                </a:lnTo>
                <a:lnTo>
                  <a:pt x="131826" y="123062"/>
                </a:lnTo>
                <a:lnTo>
                  <a:pt x="135382" y="116839"/>
                </a:lnTo>
                <a:lnTo>
                  <a:pt x="147574" y="77088"/>
                </a:lnTo>
                <a:lnTo>
                  <a:pt x="152146" y="32130"/>
                </a:lnTo>
                <a:lnTo>
                  <a:pt x="152146" y="16890"/>
                </a:lnTo>
                <a:lnTo>
                  <a:pt x="135890" y="507"/>
                </a:lnTo>
                <a:lnTo>
                  <a:pt x="131826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270381" y="1692655"/>
            <a:ext cx="221827" cy="384387"/>
          </a:xfrm>
          <a:custGeom>
            <a:avLst/>
            <a:gdLst/>
            <a:ahLst/>
            <a:cxnLst/>
            <a:rect l="l" t="t" r="r" b="b"/>
            <a:pathLst>
              <a:path w="166370" h="288290">
                <a:moveTo>
                  <a:pt x="147898" y="0"/>
                </a:moveTo>
                <a:lnTo>
                  <a:pt x="18028" y="0"/>
                </a:lnTo>
                <a:lnTo>
                  <a:pt x="14268" y="381"/>
                </a:lnTo>
                <a:lnTo>
                  <a:pt x="0" y="270891"/>
                </a:lnTo>
                <a:lnTo>
                  <a:pt x="260" y="273685"/>
                </a:lnTo>
                <a:lnTo>
                  <a:pt x="18028" y="288036"/>
                </a:lnTo>
                <a:lnTo>
                  <a:pt x="147898" y="288036"/>
                </a:lnTo>
                <a:lnTo>
                  <a:pt x="165736" y="272923"/>
                </a:lnTo>
                <a:lnTo>
                  <a:pt x="82963" y="272923"/>
                </a:lnTo>
                <a:lnTo>
                  <a:pt x="80575" y="272669"/>
                </a:lnTo>
                <a:lnTo>
                  <a:pt x="70999" y="260985"/>
                </a:lnTo>
                <a:lnTo>
                  <a:pt x="71342" y="258572"/>
                </a:lnTo>
                <a:lnTo>
                  <a:pt x="82963" y="249047"/>
                </a:lnTo>
                <a:lnTo>
                  <a:pt x="166021" y="249047"/>
                </a:lnTo>
                <a:lnTo>
                  <a:pt x="166021" y="233934"/>
                </a:lnTo>
                <a:lnTo>
                  <a:pt x="18028" y="233934"/>
                </a:lnTo>
                <a:lnTo>
                  <a:pt x="18028" y="35941"/>
                </a:lnTo>
                <a:lnTo>
                  <a:pt x="166021" y="35941"/>
                </a:lnTo>
                <a:lnTo>
                  <a:pt x="166021" y="21590"/>
                </a:lnTo>
                <a:lnTo>
                  <a:pt x="77845" y="21590"/>
                </a:lnTo>
                <a:lnTo>
                  <a:pt x="76117" y="21209"/>
                </a:lnTo>
                <a:lnTo>
                  <a:pt x="75101" y="20574"/>
                </a:lnTo>
                <a:lnTo>
                  <a:pt x="74073" y="19177"/>
                </a:lnTo>
                <a:lnTo>
                  <a:pt x="73742" y="17780"/>
                </a:lnTo>
                <a:lnTo>
                  <a:pt x="74073" y="16129"/>
                </a:lnTo>
                <a:lnTo>
                  <a:pt x="76117" y="14097"/>
                </a:lnTo>
                <a:lnTo>
                  <a:pt x="77845" y="13716"/>
                </a:lnTo>
                <a:lnTo>
                  <a:pt x="165477" y="13716"/>
                </a:lnTo>
                <a:lnTo>
                  <a:pt x="164649" y="10922"/>
                </a:lnTo>
                <a:lnTo>
                  <a:pt x="151657" y="381"/>
                </a:lnTo>
                <a:lnTo>
                  <a:pt x="147898" y="0"/>
                </a:lnTo>
                <a:close/>
              </a:path>
              <a:path w="166370" h="288290">
                <a:moveTo>
                  <a:pt x="166021" y="249047"/>
                </a:moveTo>
                <a:lnTo>
                  <a:pt x="82963" y="249047"/>
                </a:lnTo>
                <a:lnTo>
                  <a:pt x="85350" y="249428"/>
                </a:lnTo>
                <a:lnTo>
                  <a:pt x="87751" y="250062"/>
                </a:lnTo>
                <a:lnTo>
                  <a:pt x="94926" y="260985"/>
                </a:lnTo>
                <a:lnTo>
                  <a:pt x="94583" y="263398"/>
                </a:lnTo>
                <a:lnTo>
                  <a:pt x="82963" y="272923"/>
                </a:lnTo>
                <a:lnTo>
                  <a:pt x="165736" y="272923"/>
                </a:lnTo>
                <a:lnTo>
                  <a:pt x="165926" y="270891"/>
                </a:lnTo>
                <a:lnTo>
                  <a:pt x="166021" y="249047"/>
                </a:lnTo>
                <a:close/>
              </a:path>
              <a:path w="166370" h="288290">
                <a:moveTo>
                  <a:pt x="166021" y="35941"/>
                </a:moveTo>
                <a:lnTo>
                  <a:pt x="147898" y="35941"/>
                </a:lnTo>
                <a:lnTo>
                  <a:pt x="147898" y="233934"/>
                </a:lnTo>
                <a:lnTo>
                  <a:pt x="166021" y="233934"/>
                </a:lnTo>
                <a:lnTo>
                  <a:pt x="166021" y="35941"/>
                </a:lnTo>
                <a:close/>
              </a:path>
              <a:path w="166370" h="288290">
                <a:moveTo>
                  <a:pt x="165477" y="13716"/>
                </a:moveTo>
                <a:lnTo>
                  <a:pt x="88081" y="13716"/>
                </a:lnTo>
                <a:lnTo>
                  <a:pt x="89795" y="14097"/>
                </a:lnTo>
                <a:lnTo>
                  <a:pt x="91853" y="16129"/>
                </a:lnTo>
                <a:lnTo>
                  <a:pt x="92183" y="17780"/>
                </a:lnTo>
                <a:lnTo>
                  <a:pt x="91853" y="19177"/>
                </a:lnTo>
                <a:lnTo>
                  <a:pt x="90824" y="20574"/>
                </a:lnTo>
                <a:lnTo>
                  <a:pt x="89795" y="21209"/>
                </a:lnTo>
                <a:lnTo>
                  <a:pt x="88081" y="21590"/>
                </a:lnTo>
                <a:lnTo>
                  <a:pt x="166021" y="21590"/>
                </a:lnTo>
                <a:lnTo>
                  <a:pt x="165985" y="17780"/>
                </a:lnTo>
                <a:lnTo>
                  <a:pt x="165665" y="14350"/>
                </a:lnTo>
                <a:lnTo>
                  <a:pt x="165477" y="13716"/>
                </a:lnTo>
                <a:close/>
              </a:path>
            </a:pathLst>
          </a:custGeom>
          <a:solidFill>
            <a:srgbClr val="18BAD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11696191" y="5949695"/>
            <a:ext cx="331215" cy="329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806431" y="4569968"/>
            <a:ext cx="605535" cy="5811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775696" y="4204207"/>
            <a:ext cx="400473" cy="364067"/>
          </a:xfrm>
          <a:custGeom>
            <a:avLst/>
            <a:gdLst/>
            <a:ahLst/>
            <a:cxnLst/>
            <a:rect l="l" t="t" r="r" b="b"/>
            <a:pathLst>
              <a:path w="300354" h="273050">
                <a:moveTo>
                  <a:pt x="157733" y="0"/>
                </a:moveTo>
                <a:lnTo>
                  <a:pt x="142494" y="0"/>
                </a:lnTo>
                <a:lnTo>
                  <a:pt x="134747" y="507"/>
                </a:lnTo>
                <a:lnTo>
                  <a:pt x="98551" y="7746"/>
                </a:lnTo>
                <a:lnTo>
                  <a:pt x="91821" y="9906"/>
                </a:lnTo>
                <a:lnTo>
                  <a:pt x="84962" y="12192"/>
                </a:lnTo>
                <a:lnTo>
                  <a:pt x="78612" y="15367"/>
                </a:lnTo>
                <a:lnTo>
                  <a:pt x="72389" y="18033"/>
                </a:lnTo>
                <a:lnTo>
                  <a:pt x="38861" y="41529"/>
                </a:lnTo>
                <a:lnTo>
                  <a:pt x="14985" y="71881"/>
                </a:lnTo>
                <a:lnTo>
                  <a:pt x="1777" y="107950"/>
                </a:lnTo>
                <a:lnTo>
                  <a:pt x="0" y="120650"/>
                </a:lnTo>
                <a:lnTo>
                  <a:pt x="0" y="134112"/>
                </a:lnTo>
                <a:lnTo>
                  <a:pt x="888" y="141350"/>
                </a:lnTo>
                <a:lnTo>
                  <a:pt x="1777" y="148081"/>
                </a:lnTo>
                <a:lnTo>
                  <a:pt x="3682" y="154431"/>
                </a:lnTo>
                <a:lnTo>
                  <a:pt x="5460" y="161289"/>
                </a:lnTo>
                <a:lnTo>
                  <a:pt x="24892" y="197357"/>
                </a:lnTo>
                <a:lnTo>
                  <a:pt x="28955" y="202819"/>
                </a:lnTo>
                <a:lnTo>
                  <a:pt x="38861" y="212725"/>
                </a:lnTo>
                <a:lnTo>
                  <a:pt x="44323" y="217677"/>
                </a:lnTo>
                <a:lnTo>
                  <a:pt x="49783" y="222250"/>
                </a:lnTo>
                <a:lnTo>
                  <a:pt x="46100" y="228981"/>
                </a:lnTo>
                <a:lnTo>
                  <a:pt x="21717" y="259714"/>
                </a:lnTo>
                <a:lnTo>
                  <a:pt x="17652" y="262381"/>
                </a:lnTo>
                <a:lnTo>
                  <a:pt x="13588" y="265175"/>
                </a:lnTo>
                <a:lnTo>
                  <a:pt x="9525" y="267843"/>
                </a:lnTo>
                <a:lnTo>
                  <a:pt x="4952" y="269620"/>
                </a:lnTo>
                <a:lnTo>
                  <a:pt x="0" y="271906"/>
                </a:lnTo>
                <a:lnTo>
                  <a:pt x="2285" y="271906"/>
                </a:lnTo>
                <a:lnTo>
                  <a:pt x="9017" y="272795"/>
                </a:lnTo>
                <a:lnTo>
                  <a:pt x="25273" y="272795"/>
                </a:lnTo>
                <a:lnTo>
                  <a:pt x="69596" y="261112"/>
                </a:lnTo>
                <a:lnTo>
                  <a:pt x="92201" y="244856"/>
                </a:lnTo>
                <a:lnTo>
                  <a:pt x="208406" y="244856"/>
                </a:lnTo>
                <a:lnTo>
                  <a:pt x="245491" y="225806"/>
                </a:lnTo>
                <a:lnTo>
                  <a:pt x="265810" y="208152"/>
                </a:lnTo>
                <a:lnTo>
                  <a:pt x="270382" y="203707"/>
                </a:lnTo>
                <a:lnTo>
                  <a:pt x="291210" y="171195"/>
                </a:lnTo>
                <a:lnTo>
                  <a:pt x="300177" y="134112"/>
                </a:lnTo>
                <a:lnTo>
                  <a:pt x="300227" y="120650"/>
                </a:lnTo>
                <a:lnTo>
                  <a:pt x="298450" y="107950"/>
                </a:lnTo>
                <a:lnTo>
                  <a:pt x="285369" y="71881"/>
                </a:lnTo>
                <a:lnTo>
                  <a:pt x="261366" y="41529"/>
                </a:lnTo>
                <a:lnTo>
                  <a:pt x="227837" y="18033"/>
                </a:lnTo>
                <a:lnTo>
                  <a:pt x="221487" y="15367"/>
                </a:lnTo>
                <a:lnTo>
                  <a:pt x="215264" y="12192"/>
                </a:lnTo>
                <a:lnTo>
                  <a:pt x="208406" y="9906"/>
                </a:lnTo>
                <a:lnTo>
                  <a:pt x="201675" y="7746"/>
                </a:lnTo>
                <a:lnTo>
                  <a:pt x="194818" y="5461"/>
                </a:lnTo>
                <a:lnTo>
                  <a:pt x="187578" y="3682"/>
                </a:lnTo>
                <a:lnTo>
                  <a:pt x="180339" y="2286"/>
                </a:lnTo>
                <a:lnTo>
                  <a:pt x="173227" y="1396"/>
                </a:lnTo>
                <a:lnTo>
                  <a:pt x="165480" y="507"/>
                </a:lnTo>
                <a:lnTo>
                  <a:pt x="157733" y="0"/>
                </a:lnTo>
                <a:close/>
              </a:path>
              <a:path w="300354" h="273050">
                <a:moveTo>
                  <a:pt x="208406" y="244856"/>
                </a:moveTo>
                <a:lnTo>
                  <a:pt x="92201" y="244856"/>
                </a:lnTo>
                <a:lnTo>
                  <a:pt x="99059" y="247014"/>
                </a:lnTo>
                <a:lnTo>
                  <a:pt x="105791" y="249300"/>
                </a:lnTo>
                <a:lnTo>
                  <a:pt x="113029" y="250698"/>
                </a:lnTo>
                <a:lnTo>
                  <a:pt x="120269" y="251968"/>
                </a:lnTo>
                <a:lnTo>
                  <a:pt x="127507" y="253364"/>
                </a:lnTo>
                <a:lnTo>
                  <a:pt x="134747" y="254254"/>
                </a:lnTo>
                <a:lnTo>
                  <a:pt x="142494" y="254762"/>
                </a:lnTo>
                <a:lnTo>
                  <a:pt x="157733" y="254762"/>
                </a:lnTo>
                <a:lnTo>
                  <a:pt x="165480" y="254254"/>
                </a:lnTo>
                <a:lnTo>
                  <a:pt x="173227" y="253364"/>
                </a:lnTo>
                <a:lnTo>
                  <a:pt x="180339" y="251968"/>
                </a:lnTo>
                <a:lnTo>
                  <a:pt x="187578" y="250698"/>
                </a:lnTo>
                <a:lnTo>
                  <a:pt x="194818" y="248919"/>
                </a:lnTo>
                <a:lnTo>
                  <a:pt x="201675" y="247014"/>
                </a:lnTo>
                <a:lnTo>
                  <a:pt x="208406" y="244856"/>
                </a:lnTo>
                <a:close/>
              </a:path>
            </a:pathLst>
          </a:custGeom>
          <a:solidFill>
            <a:srgbClr val="3192E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351291" y="1339148"/>
            <a:ext cx="219432" cy="164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337107" y="967231"/>
            <a:ext cx="71120" cy="331893"/>
          </a:xfrm>
          <a:custGeom>
            <a:avLst/>
            <a:gdLst/>
            <a:ahLst/>
            <a:cxnLst/>
            <a:rect l="l" t="t" r="r" b="b"/>
            <a:pathLst>
              <a:path w="53340" h="248919">
                <a:moveTo>
                  <a:pt x="53263" y="248412"/>
                </a:moveTo>
                <a:lnTo>
                  <a:pt x="22034" y="106045"/>
                </a:lnTo>
                <a:lnTo>
                  <a:pt x="0" y="0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1204977" y="686817"/>
            <a:ext cx="512233" cy="612140"/>
          </a:xfrm>
          <a:custGeom>
            <a:avLst/>
            <a:gdLst/>
            <a:ahLst/>
            <a:cxnLst/>
            <a:rect l="l" t="t" r="r" b="b"/>
            <a:pathLst>
              <a:path w="384175" h="459105">
                <a:moveTo>
                  <a:pt x="268478" y="458724"/>
                </a:moveTo>
                <a:lnTo>
                  <a:pt x="273037" y="438658"/>
                </a:lnTo>
                <a:lnTo>
                  <a:pt x="279387" y="419608"/>
                </a:lnTo>
                <a:lnTo>
                  <a:pt x="286677" y="401447"/>
                </a:lnTo>
                <a:lnTo>
                  <a:pt x="294855" y="385063"/>
                </a:lnTo>
                <a:lnTo>
                  <a:pt x="303974" y="369697"/>
                </a:lnTo>
                <a:lnTo>
                  <a:pt x="313055" y="354202"/>
                </a:lnTo>
                <a:lnTo>
                  <a:pt x="333082" y="325120"/>
                </a:lnTo>
                <a:lnTo>
                  <a:pt x="343090" y="310641"/>
                </a:lnTo>
                <a:lnTo>
                  <a:pt x="352171" y="296163"/>
                </a:lnTo>
                <a:lnTo>
                  <a:pt x="374904" y="248920"/>
                </a:lnTo>
                <a:lnTo>
                  <a:pt x="383159" y="201675"/>
                </a:lnTo>
                <a:lnTo>
                  <a:pt x="384048" y="191642"/>
                </a:lnTo>
                <a:lnTo>
                  <a:pt x="382270" y="171703"/>
                </a:lnTo>
                <a:lnTo>
                  <a:pt x="379476" y="152653"/>
                </a:lnTo>
                <a:lnTo>
                  <a:pt x="360400" y="99949"/>
                </a:lnTo>
                <a:lnTo>
                  <a:pt x="327621" y="56387"/>
                </a:lnTo>
                <a:lnTo>
                  <a:pt x="283006" y="23622"/>
                </a:lnTo>
                <a:lnTo>
                  <a:pt x="230251" y="3683"/>
                </a:lnTo>
                <a:lnTo>
                  <a:pt x="192024" y="0"/>
                </a:lnTo>
                <a:lnTo>
                  <a:pt x="153797" y="3683"/>
                </a:lnTo>
                <a:lnTo>
                  <a:pt x="117398" y="15493"/>
                </a:lnTo>
                <a:lnTo>
                  <a:pt x="70065" y="43687"/>
                </a:lnTo>
                <a:lnTo>
                  <a:pt x="32765" y="84454"/>
                </a:lnTo>
                <a:lnTo>
                  <a:pt x="9118" y="134492"/>
                </a:lnTo>
                <a:lnTo>
                  <a:pt x="0" y="191642"/>
                </a:lnTo>
                <a:lnTo>
                  <a:pt x="4559" y="230759"/>
                </a:lnTo>
                <a:lnTo>
                  <a:pt x="23647" y="281559"/>
                </a:lnTo>
                <a:lnTo>
                  <a:pt x="50965" y="325120"/>
                </a:lnTo>
                <a:lnTo>
                  <a:pt x="70993" y="354202"/>
                </a:lnTo>
                <a:lnTo>
                  <a:pt x="80073" y="369697"/>
                </a:lnTo>
                <a:lnTo>
                  <a:pt x="89192" y="385063"/>
                </a:lnTo>
                <a:lnTo>
                  <a:pt x="97370" y="401447"/>
                </a:lnTo>
                <a:lnTo>
                  <a:pt x="104660" y="419608"/>
                </a:lnTo>
                <a:lnTo>
                  <a:pt x="111010" y="438658"/>
                </a:lnTo>
                <a:lnTo>
                  <a:pt x="115570" y="458724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1513891" y="967231"/>
            <a:ext cx="71120" cy="331893"/>
          </a:xfrm>
          <a:custGeom>
            <a:avLst/>
            <a:gdLst/>
            <a:ahLst/>
            <a:cxnLst/>
            <a:rect l="l" t="t" r="r" b="b"/>
            <a:pathLst>
              <a:path w="53340" h="248919">
                <a:moveTo>
                  <a:pt x="53263" y="0"/>
                </a:moveTo>
                <a:lnTo>
                  <a:pt x="31229" y="106045"/>
                </a:lnTo>
                <a:lnTo>
                  <a:pt x="0" y="248412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1371651" y="955041"/>
            <a:ext cx="179493" cy="38945"/>
          </a:xfrm>
          <a:custGeom>
            <a:avLst/>
            <a:gdLst/>
            <a:ahLst/>
            <a:cxnLst/>
            <a:rect l="l" t="t" r="r" b="b"/>
            <a:pathLst>
              <a:path w="134619" h="29209">
                <a:moveTo>
                  <a:pt x="0" y="2667"/>
                </a:moveTo>
                <a:lnTo>
                  <a:pt x="30797" y="28956"/>
                </a:lnTo>
                <a:lnTo>
                  <a:pt x="61582" y="2667"/>
                </a:lnTo>
                <a:lnTo>
                  <a:pt x="64300" y="889"/>
                </a:lnTo>
                <a:lnTo>
                  <a:pt x="67017" y="0"/>
                </a:lnTo>
                <a:lnTo>
                  <a:pt x="69735" y="889"/>
                </a:lnTo>
                <a:lnTo>
                  <a:pt x="72453" y="2667"/>
                </a:lnTo>
                <a:lnTo>
                  <a:pt x="103238" y="28956"/>
                </a:lnTo>
                <a:lnTo>
                  <a:pt x="134035" y="2667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359407" y="1304544"/>
            <a:ext cx="2032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21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448055" y="2455672"/>
            <a:ext cx="353907" cy="352213"/>
          </a:xfrm>
          <a:custGeom>
            <a:avLst/>
            <a:gdLst/>
            <a:ahLst/>
            <a:cxnLst/>
            <a:rect l="l" t="t" r="r" b="b"/>
            <a:pathLst>
              <a:path w="265430" h="264160">
                <a:moveTo>
                  <a:pt x="132334" y="0"/>
                </a:moveTo>
                <a:lnTo>
                  <a:pt x="125653" y="508"/>
                </a:lnTo>
                <a:lnTo>
                  <a:pt x="118998" y="1016"/>
                </a:lnTo>
                <a:lnTo>
                  <a:pt x="112331" y="1524"/>
                </a:lnTo>
                <a:lnTo>
                  <a:pt x="105651" y="3048"/>
                </a:lnTo>
                <a:lnTo>
                  <a:pt x="99504" y="4572"/>
                </a:lnTo>
                <a:lnTo>
                  <a:pt x="93357" y="6096"/>
                </a:lnTo>
                <a:lnTo>
                  <a:pt x="58483" y="22479"/>
                </a:lnTo>
                <a:lnTo>
                  <a:pt x="22580" y="58166"/>
                </a:lnTo>
                <a:lnTo>
                  <a:pt x="15900" y="69342"/>
                </a:lnTo>
                <a:lnTo>
                  <a:pt x="12826" y="74930"/>
                </a:lnTo>
                <a:lnTo>
                  <a:pt x="10261" y="80645"/>
                </a:lnTo>
                <a:lnTo>
                  <a:pt x="8216" y="86741"/>
                </a:lnTo>
                <a:lnTo>
                  <a:pt x="6146" y="92837"/>
                </a:lnTo>
                <a:lnTo>
                  <a:pt x="0" y="124968"/>
                </a:lnTo>
                <a:lnTo>
                  <a:pt x="0" y="132080"/>
                </a:lnTo>
                <a:lnTo>
                  <a:pt x="0" y="138684"/>
                </a:lnTo>
                <a:lnTo>
                  <a:pt x="520" y="145288"/>
                </a:lnTo>
                <a:lnTo>
                  <a:pt x="10261" y="183007"/>
                </a:lnTo>
                <a:lnTo>
                  <a:pt x="30264" y="215646"/>
                </a:lnTo>
                <a:lnTo>
                  <a:pt x="63601" y="244729"/>
                </a:lnTo>
                <a:lnTo>
                  <a:pt x="87210" y="255524"/>
                </a:lnTo>
                <a:lnTo>
                  <a:pt x="93357" y="257556"/>
                </a:lnTo>
                <a:lnTo>
                  <a:pt x="99504" y="259588"/>
                </a:lnTo>
                <a:lnTo>
                  <a:pt x="105651" y="261112"/>
                </a:lnTo>
                <a:lnTo>
                  <a:pt x="112331" y="262128"/>
                </a:lnTo>
                <a:lnTo>
                  <a:pt x="118998" y="263144"/>
                </a:lnTo>
                <a:lnTo>
                  <a:pt x="125653" y="263652"/>
                </a:lnTo>
                <a:lnTo>
                  <a:pt x="132334" y="263652"/>
                </a:lnTo>
                <a:lnTo>
                  <a:pt x="139522" y="263652"/>
                </a:lnTo>
                <a:lnTo>
                  <a:pt x="146176" y="263144"/>
                </a:lnTo>
                <a:lnTo>
                  <a:pt x="177965" y="255524"/>
                </a:lnTo>
                <a:lnTo>
                  <a:pt x="184137" y="253492"/>
                </a:lnTo>
                <a:lnTo>
                  <a:pt x="189788" y="250825"/>
                </a:lnTo>
                <a:lnTo>
                  <a:pt x="195402" y="247777"/>
                </a:lnTo>
                <a:lnTo>
                  <a:pt x="201053" y="244729"/>
                </a:lnTo>
                <a:lnTo>
                  <a:pt x="234911" y="215646"/>
                </a:lnTo>
                <a:lnTo>
                  <a:pt x="254393" y="183007"/>
                </a:lnTo>
                <a:lnTo>
                  <a:pt x="256959" y="177419"/>
                </a:lnTo>
                <a:lnTo>
                  <a:pt x="259003" y="171323"/>
                </a:lnTo>
                <a:lnTo>
                  <a:pt x="261073" y="164719"/>
                </a:lnTo>
                <a:lnTo>
                  <a:pt x="262102" y="158623"/>
                </a:lnTo>
                <a:lnTo>
                  <a:pt x="263639" y="152019"/>
                </a:lnTo>
                <a:lnTo>
                  <a:pt x="264147" y="145288"/>
                </a:lnTo>
                <a:lnTo>
                  <a:pt x="264655" y="138684"/>
                </a:lnTo>
                <a:lnTo>
                  <a:pt x="265176" y="132080"/>
                </a:lnTo>
                <a:lnTo>
                  <a:pt x="264655" y="124968"/>
                </a:lnTo>
                <a:lnTo>
                  <a:pt x="264147" y="118364"/>
                </a:lnTo>
                <a:lnTo>
                  <a:pt x="263639" y="111633"/>
                </a:lnTo>
                <a:lnTo>
                  <a:pt x="262102" y="105537"/>
                </a:lnTo>
                <a:lnTo>
                  <a:pt x="261073" y="98933"/>
                </a:lnTo>
                <a:lnTo>
                  <a:pt x="259003" y="92837"/>
                </a:lnTo>
                <a:lnTo>
                  <a:pt x="256959" y="86741"/>
                </a:lnTo>
                <a:lnTo>
                  <a:pt x="254393" y="80645"/>
                </a:lnTo>
                <a:lnTo>
                  <a:pt x="251828" y="74930"/>
                </a:lnTo>
                <a:lnTo>
                  <a:pt x="248754" y="69342"/>
                </a:lnTo>
                <a:lnTo>
                  <a:pt x="245681" y="63754"/>
                </a:lnTo>
                <a:lnTo>
                  <a:pt x="216954" y="30099"/>
                </a:lnTo>
                <a:lnTo>
                  <a:pt x="195402" y="16383"/>
                </a:lnTo>
                <a:lnTo>
                  <a:pt x="189788" y="13335"/>
                </a:lnTo>
                <a:lnTo>
                  <a:pt x="158991" y="3048"/>
                </a:lnTo>
                <a:lnTo>
                  <a:pt x="152844" y="1524"/>
                </a:lnTo>
                <a:lnTo>
                  <a:pt x="146176" y="1016"/>
                </a:lnTo>
                <a:lnTo>
                  <a:pt x="139522" y="508"/>
                </a:lnTo>
                <a:lnTo>
                  <a:pt x="132334" y="0"/>
                </a:lnTo>
                <a:close/>
              </a:path>
            </a:pathLst>
          </a:custGeom>
          <a:ln w="19050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476030" y="2483611"/>
            <a:ext cx="441925" cy="450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498682" y="739781"/>
            <a:ext cx="3035300" cy="836918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5333" spc="-133" dirty="0"/>
              <a:t>Task</a:t>
            </a:r>
            <a:r>
              <a:rPr sz="5333" spc="40" dirty="0"/>
              <a:t> </a:t>
            </a:r>
            <a:r>
              <a:rPr sz="5333" spc="-173" dirty="0"/>
              <a:t>List</a:t>
            </a:r>
            <a:endParaRPr sz="5333"/>
          </a:p>
        </p:txBody>
      </p:sp>
      <p:sp>
        <p:nvSpPr>
          <p:cNvPr id="29" name="object 29"/>
          <p:cNvSpPr txBox="1"/>
          <p:nvPr/>
        </p:nvSpPr>
        <p:spPr>
          <a:xfrm>
            <a:off x="2541813" y="2072195"/>
            <a:ext cx="5421255" cy="35595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7" dirty="0">
                <a:latin typeface="Calibri"/>
                <a:cs typeface="Calibri"/>
              </a:rPr>
              <a:t>The </a:t>
            </a:r>
            <a:r>
              <a:rPr sz="1867" dirty="0">
                <a:latin typeface="Calibri"/>
                <a:cs typeface="Calibri"/>
              </a:rPr>
              <a:t>tasklist </a:t>
            </a:r>
            <a:r>
              <a:rPr sz="1867" spc="-7" dirty="0">
                <a:latin typeface="Calibri"/>
                <a:cs typeface="Calibri"/>
              </a:rPr>
              <a:t>contains </a:t>
            </a:r>
            <a:r>
              <a:rPr sz="1867" dirty="0">
                <a:latin typeface="Calibri"/>
                <a:cs typeface="Calibri"/>
              </a:rPr>
              <a:t>tasks in the following</a:t>
            </a:r>
            <a:r>
              <a:rPr sz="1867" spc="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categories:</a:t>
            </a:r>
            <a:endParaRPr sz="1867">
              <a:latin typeface="Calibri"/>
              <a:cs typeface="Calibri"/>
            </a:endParaRPr>
          </a:p>
          <a:p>
            <a:pPr marL="626518" indent="-423323">
              <a:spcBef>
                <a:spcPts val="1660"/>
              </a:spcBef>
              <a:buFont typeface="Segoe UI Symbol"/>
              <a:buChar char="❖"/>
              <a:tabLst>
                <a:tab pos="625671" algn="l"/>
                <a:tab pos="626518" algn="l"/>
              </a:tabLst>
            </a:pPr>
            <a:r>
              <a:rPr sz="1867" b="1" dirty="0">
                <a:latin typeface="Calibri"/>
                <a:cs typeface="Calibri"/>
              </a:rPr>
              <a:t>LinkedIn </a:t>
            </a:r>
            <a:r>
              <a:rPr sz="1867" b="1" spc="-7" dirty="0">
                <a:latin typeface="Calibri"/>
                <a:cs typeface="Calibri"/>
              </a:rPr>
              <a:t>Profile Improvement </a:t>
            </a:r>
            <a:r>
              <a:rPr sz="1867" spc="-7" dirty="0">
                <a:latin typeface="Calibri"/>
                <a:cs typeface="Calibri"/>
              </a:rPr>
              <a:t>(Mandatory </a:t>
            </a:r>
            <a:r>
              <a:rPr sz="1867" dirty="0">
                <a:latin typeface="Calibri"/>
                <a:cs typeface="Calibri"/>
              </a:rPr>
              <a:t>for</a:t>
            </a:r>
            <a:r>
              <a:rPr sz="1867" spc="-73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all)</a:t>
            </a:r>
            <a:endParaRPr sz="1867">
              <a:latin typeface="Calibri"/>
              <a:cs typeface="Calibri"/>
            </a:endParaRPr>
          </a:p>
          <a:p>
            <a:pPr marL="626518" indent="-423323">
              <a:spcBef>
                <a:spcPts val="1680"/>
              </a:spcBef>
              <a:buFont typeface="Segoe UI Symbol"/>
              <a:buChar char="❖"/>
              <a:tabLst>
                <a:tab pos="625671" algn="l"/>
                <a:tab pos="626518" algn="l"/>
              </a:tabLst>
            </a:pPr>
            <a:r>
              <a:rPr sz="1867" b="1" spc="-7" dirty="0">
                <a:latin typeface="Calibri"/>
                <a:cs typeface="Calibri"/>
              </a:rPr>
              <a:t>Technology</a:t>
            </a:r>
            <a:r>
              <a:rPr sz="1867" b="1" spc="-67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-</a:t>
            </a:r>
            <a:endParaRPr sz="1867">
              <a:latin typeface="Calibri"/>
              <a:cs typeface="Calibri"/>
            </a:endParaRPr>
          </a:p>
          <a:p>
            <a:pPr marL="626518" marR="1578994">
              <a:lnSpc>
                <a:spcPct val="114999"/>
              </a:lnSpc>
              <a:spcBef>
                <a:spcPts val="7"/>
              </a:spcBef>
            </a:pPr>
            <a:r>
              <a:rPr sz="1867" dirty="0">
                <a:latin typeface="Calibri"/>
                <a:cs typeface="Calibri"/>
              </a:rPr>
              <a:t>Web &amp; Mobile </a:t>
            </a:r>
            <a:r>
              <a:rPr sz="1867" spc="-7" dirty="0">
                <a:latin typeface="Calibri"/>
                <a:cs typeface="Calibri"/>
              </a:rPr>
              <a:t>Development,  Data Science </a:t>
            </a:r>
            <a:r>
              <a:rPr sz="1867" dirty="0">
                <a:latin typeface="Calibri"/>
                <a:cs typeface="Calibri"/>
              </a:rPr>
              <a:t>&amp; </a:t>
            </a:r>
            <a:r>
              <a:rPr sz="1867" spc="-7" dirty="0">
                <a:latin typeface="Calibri"/>
                <a:cs typeface="Calibri"/>
              </a:rPr>
              <a:t>Business </a:t>
            </a:r>
            <a:r>
              <a:rPr sz="1867" dirty="0">
                <a:latin typeface="Calibri"/>
                <a:cs typeface="Calibri"/>
              </a:rPr>
              <a:t>Analytics  </a:t>
            </a:r>
            <a:r>
              <a:rPr sz="1867" spc="-7" dirty="0">
                <a:latin typeface="Calibri"/>
                <a:cs typeface="Calibri"/>
              </a:rPr>
              <a:t>Computer </a:t>
            </a:r>
            <a:r>
              <a:rPr sz="1867" dirty="0">
                <a:latin typeface="Calibri"/>
                <a:cs typeface="Calibri"/>
              </a:rPr>
              <a:t>vision &amp;</a:t>
            </a:r>
            <a:r>
              <a:rPr sz="1867" spc="-4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IoT</a:t>
            </a:r>
            <a:endParaRPr sz="1867">
              <a:latin typeface="Calibri"/>
              <a:cs typeface="Calibri"/>
            </a:endParaRPr>
          </a:p>
          <a:p>
            <a:pPr marL="626518" indent="-423323">
              <a:spcBef>
                <a:spcPts val="1667"/>
              </a:spcBef>
              <a:buFont typeface="Segoe UI Symbol"/>
              <a:buChar char="❖"/>
              <a:tabLst>
                <a:tab pos="625671" algn="l"/>
                <a:tab pos="626518" algn="l"/>
              </a:tabLst>
            </a:pPr>
            <a:r>
              <a:rPr sz="1867" b="1" dirty="0">
                <a:latin typeface="Calibri"/>
                <a:cs typeface="Calibri"/>
              </a:rPr>
              <a:t>Non-Tech</a:t>
            </a:r>
            <a:r>
              <a:rPr sz="1867" b="1" spc="-53" dirty="0">
                <a:latin typeface="Calibri"/>
                <a:cs typeface="Calibri"/>
              </a:rPr>
              <a:t> </a:t>
            </a:r>
            <a:r>
              <a:rPr sz="1867" b="1" dirty="0">
                <a:latin typeface="Calibri"/>
                <a:cs typeface="Calibri"/>
              </a:rPr>
              <a:t>-</a:t>
            </a:r>
            <a:endParaRPr sz="1867">
              <a:latin typeface="Calibri"/>
              <a:cs typeface="Calibri"/>
            </a:endParaRPr>
          </a:p>
          <a:p>
            <a:pPr marL="626518" marR="275160">
              <a:lnSpc>
                <a:spcPct val="114999"/>
              </a:lnSpc>
            </a:pPr>
            <a:r>
              <a:rPr sz="1867" spc="-7" dirty="0">
                <a:latin typeface="Calibri"/>
                <a:cs typeface="Calibri"/>
              </a:rPr>
              <a:t>Content Development </a:t>
            </a:r>
            <a:r>
              <a:rPr sz="1867" dirty="0">
                <a:latin typeface="Calibri"/>
                <a:cs typeface="Calibri"/>
              </a:rPr>
              <a:t>&amp; </a:t>
            </a:r>
            <a:r>
              <a:rPr sz="1867" spc="-7" dirty="0">
                <a:latin typeface="Calibri"/>
                <a:cs typeface="Calibri"/>
              </a:rPr>
              <a:t>Digital Marketing, and  Human </a:t>
            </a:r>
            <a:r>
              <a:rPr sz="1867" dirty="0">
                <a:latin typeface="Calibri"/>
                <a:cs typeface="Calibri"/>
              </a:rPr>
              <a:t>Resources &amp; </a:t>
            </a:r>
            <a:r>
              <a:rPr sz="1867" spc="-7" dirty="0">
                <a:latin typeface="Calibri"/>
                <a:cs typeface="Calibri"/>
              </a:rPr>
              <a:t>Campus</a:t>
            </a:r>
            <a:r>
              <a:rPr sz="1867" spc="-20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Ambassador</a:t>
            </a:r>
            <a:endParaRPr sz="186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87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4367"/>
            <a:ext cx="1253744" cy="1194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60831" y="2235200"/>
            <a:ext cx="2753360" cy="2385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89409" y="4179823"/>
            <a:ext cx="1093892" cy="947420"/>
          </a:xfrm>
          <a:custGeom>
            <a:avLst/>
            <a:gdLst/>
            <a:ahLst/>
            <a:cxnLst/>
            <a:rect l="l" t="t" r="r" b="b"/>
            <a:pathLst>
              <a:path w="820419" h="710564">
                <a:moveTo>
                  <a:pt x="0" y="355092"/>
                </a:moveTo>
                <a:lnTo>
                  <a:pt x="203657" y="710184"/>
                </a:lnTo>
                <a:lnTo>
                  <a:pt x="616254" y="710184"/>
                </a:lnTo>
                <a:lnTo>
                  <a:pt x="819912" y="355092"/>
                </a:lnTo>
                <a:lnTo>
                  <a:pt x="616254" y="0"/>
                </a:lnTo>
                <a:lnTo>
                  <a:pt x="203657" y="0"/>
                </a:lnTo>
                <a:lnTo>
                  <a:pt x="0" y="355092"/>
                </a:lnTo>
                <a:close/>
              </a:path>
            </a:pathLst>
          </a:custGeom>
          <a:ln w="9525">
            <a:solidFill>
              <a:srgbClr val="18BAD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105407" y="4687823"/>
            <a:ext cx="571500" cy="496147"/>
          </a:xfrm>
          <a:custGeom>
            <a:avLst/>
            <a:gdLst/>
            <a:ahLst/>
            <a:cxnLst/>
            <a:rect l="l" t="t" r="r" b="b"/>
            <a:pathLst>
              <a:path w="428625" h="372110">
                <a:moveTo>
                  <a:pt x="321602" y="0"/>
                </a:moveTo>
                <a:lnTo>
                  <a:pt x="106641" y="0"/>
                </a:lnTo>
                <a:lnTo>
                  <a:pt x="0" y="185927"/>
                </a:lnTo>
                <a:lnTo>
                  <a:pt x="106641" y="371855"/>
                </a:lnTo>
                <a:lnTo>
                  <a:pt x="321602" y="371855"/>
                </a:lnTo>
                <a:lnTo>
                  <a:pt x="428244" y="185927"/>
                </a:lnTo>
                <a:lnTo>
                  <a:pt x="321602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016001" y="1170433"/>
            <a:ext cx="1093892" cy="947420"/>
          </a:xfrm>
          <a:custGeom>
            <a:avLst/>
            <a:gdLst/>
            <a:ahLst/>
            <a:cxnLst/>
            <a:rect l="l" t="t" r="r" b="b"/>
            <a:pathLst>
              <a:path w="820419" h="710565">
                <a:moveTo>
                  <a:pt x="0" y="355091"/>
                </a:moveTo>
                <a:lnTo>
                  <a:pt x="203657" y="710184"/>
                </a:lnTo>
                <a:lnTo>
                  <a:pt x="616204" y="710184"/>
                </a:lnTo>
                <a:lnTo>
                  <a:pt x="819912" y="355091"/>
                </a:lnTo>
                <a:lnTo>
                  <a:pt x="616204" y="0"/>
                </a:lnTo>
                <a:lnTo>
                  <a:pt x="203657" y="0"/>
                </a:lnTo>
                <a:lnTo>
                  <a:pt x="0" y="355091"/>
                </a:lnTo>
                <a:close/>
              </a:path>
            </a:pathLst>
          </a:custGeom>
          <a:ln w="76200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58672" y="6256512"/>
            <a:ext cx="689187" cy="597745"/>
          </a:xfrm>
          <a:custGeom>
            <a:avLst/>
            <a:gdLst/>
            <a:ahLst/>
            <a:cxnLst/>
            <a:rect l="l" t="t" r="r" b="b"/>
            <a:pathLst>
              <a:path w="516890" h="448310">
                <a:moveTo>
                  <a:pt x="388137" y="0"/>
                </a:moveTo>
                <a:lnTo>
                  <a:pt x="128498" y="0"/>
                </a:lnTo>
                <a:lnTo>
                  <a:pt x="0" y="224028"/>
                </a:lnTo>
                <a:lnTo>
                  <a:pt x="128498" y="448068"/>
                </a:lnTo>
                <a:lnTo>
                  <a:pt x="388137" y="448068"/>
                </a:lnTo>
                <a:lnTo>
                  <a:pt x="516636" y="224028"/>
                </a:lnTo>
                <a:lnTo>
                  <a:pt x="388137" y="0"/>
                </a:lnTo>
                <a:close/>
              </a:path>
            </a:pathLst>
          </a:custGeom>
          <a:solidFill>
            <a:srgbClr val="00E0C5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328962" y="1591055"/>
            <a:ext cx="109693" cy="245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454946" y="1428496"/>
            <a:ext cx="342053" cy="433493"/>
          </a:xfrm>
          <a:custGeom>
            <a:avLst/>
            <a:gdLst/>
            <a:ahLst/>
            <a:cxnLst/>
            <a:rect l="l" t="t" r="r" b="b"/>
            <a:pathLst>
              <a:path w="256540" h="325119">
                <a:moveTo>
                  <a:pt x="131800" y="0"/>
                </a:moveTo>
                <a:lnTo>
                  <a:pt x="103822" y="30606"/>
                </a:lnTo>
                <a:lnTo>
                  <a:pt x="99758" y="42417"/>
                </a:lnTo>
                <a:lnTo>
                  <a:pt x="80911" y="82168"/>
                </a:lnTo>
                <a:lnTo>
                  <a:pt x="76327" y="86740"/>
                </a:lnTo>
                <a:lnTo>
                  <a:pt x="69202" y="93979"/>
                </a:lnTo>
                <a:lnTo>
                  <a:pt x="52400" y="109727"/>
                </a:lnTo>
                <a:lnTo>
                  <a:pt x="30022" y="130175"/>
                </a:lnTo>
                <a:lnTo>
                  <a:pt x="0" y="130175"/>
                </a:lnTo>
                <a:lnTo>
                  <a:pt x="0" y="280669"/>
                </a:lnTo>
                <a:lnTo>
                  <a:pt x="31546" y="280669"/>
                </a:lnTo>
                <a:lnTo>
                  <a:pt x="41732" y="285876"/>
                </a:lnTo>
                <a:lnTo>
                  <a:pt x="55968" y="291973"/>
                </a:lnTo>
                <a:lnTo>
                  <a:pt x="94665" y="306704"/>
                </a:lnTo>
                <a:lnTo>
                  <a:pt x="138925" y="319024"/>
                </a:lnTo>
                <a:lnTo>
                  <a:pt x="149618" y="321563"/>
                </a:lnTo>
                <a:lnTo>
                  <a:pt x="160312" y="323088"/>
                </a:lnTo>
                <a:lnTo>
                  <a:pt x="169976" y="324103"/>
                </a:lnTo>
                <a:lnTo>
                  <a:pt x="179679" y="324612"/>
                </a:lnTo>
                <a:lnTo>
                  <a:pt x="195935" y="324612"/>
                </a:lnTo>
                <a:lnTo>
                  <a:pt x="232638" y="310768"/>
                </a:lnTo>
                <a:lnTo>
                  <a:pt x="234162" y="296037"/>
                </a:lnTo>
                <a:lnTo>
                  <a:pt x="233654" y="292480"/>
                </a:lnTo>
                <a:lnTo>
                  <a:pt x="232638" y="289432"/>
                </a:lnTo>
                <a:lnTo>
                  <a:pt x="230479" y="286385"/>
                </a:lnTo>
                <a:lnTo>
                  <a:pt x="227558" y="283717"/>
                </a:lnTo>
                <a:lnTo>
                  <a:pt x="230098" y="283337"/>
                </a:lnTo>
                <a:lnTo>
                  <a:pt x="232638" y="282193"/>
                </a:lnTo>
                <a:lnTo>
                  <a:pt x="235178" y="281177"/>
                </a:lnTo>
                <a:lnTo>
                  <a:pt x="237210" y="279145"/>
                </a:lnTo>
                <a:lnTo>
                  <a:pt x="243306" y="250570"/>
                </a:lnTo>
                <a:lnTo>
                  <a:pt x="243306" y="245999"/>
                </a:lnTo>
                <a:lnTo>
                  <a:pt x="242798" y="243458"/>
                </a:lnTo>
                <a:lnTo>
                  <a:pt x="241782" y="241426"/>
                </a:lnTo>
                <a:lnTo>
                  <a:pt x="239242" y="237870"/>
                </a:lnTo>
                <a:lnTo>
                  <a:pt x="236194" y="234823"/>
                </a:lnTo>
                <a:lnTo>
                  <a:pt x="238734" y="234314"/>
                </a:lnTo>
                <a:lnTo>
                  <a:pt x="250418" y="202056"/>
                </a:lnTo>
                <a:lnTo>
                  <a:pt x="250418" y="196976"/>
                </a:lnTo>
                <a:lnTo>
                  <a:pt x="249910" y="194437"/>
                </a:lnTo>
                <a:lnTo>
                  <a:pt x="247878" y="190373"/>
                </a:lnTo>
                <a:lnTo>
                  <a:pt x="244830" y="187325"/>
                </a:lnTo>
                <a:lnTo>
                  <a:pt x="242798" y="185800"/>
                </a:lnTo>
                <a:lnTo>
                  <a:pt x="244830" y="185292"/>
                </a:lnTo>
                <a:lnTo>
                  <a:pt x="256006" y="153162"/>
                </a:lnTo>
                <a:lnTo>
                  <a:pt x="254990" y="147954"/>
                </a:lnTo>
                <a:lnTo>
                  <a:pt x="220319" y="130175"/>
                </a:lnTo>
                <a:lnTo>
                  <a:pt x="131800" y="123062"/>
                </a:lnTo>
                <a:lnTo>
                  <a:pt x="135369" y="116839"/>
                </a:lnTo>
                <a:lnTo>
                  <a:pt x="147574" y="77088"/>
                </a:lnTo>
                <a:lnTo>
                  <a:pt x="152158" y="32130"/>
                </a:lnTo>
                <a:lnTo>
                  <a:pt x="152158" y="16890"/>
                </a:lnTo>
                <a:lnTo>
                  <a:pt x="135890" y="507"/>
                </a:lnTo>
                <a:lnTo>
                  <a:pt x="131800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24381" y="4462271"/>
            <a:ext cx="221827" cy="384387"/>
          </a:xfrm>
          <a:custGeom>
            <a:avLst/>
            <a:gdLst/>
            <a:ahLst/>
            <a:cxnLst/>
            <a:rect l="l" t="t" r="r" b="b"/>
            <a:pathLst>
              <a:path w="166370" h="288289">
                <a:moveTo>
                  <a:pt x="147898" y="0"/>
                </a:moveTo>
                <a:lnTo>
                  <a:pt x="18028" y="0"/>
                </a:lnTo>
                <a:lnTo>
                  <a:pt x="14268" y="381"/>
                </a:lnTo>
                <a:lnTo>
                  <a:pt x="0" y="270891"/>
                </a:lnTo>
                <a:lnTo>
                  <a:pt x="260" y="273685"/>
                </a:lnTo>
                <a:lnTo>
                  <a:pt x="18028" y="288036"/>
                </a:lnTo>
                <a:lnTo>
                  <a:pt x="147898" y="288036"/>
                </a:lnTo>
                <a:lnTo>
                  <a:pt x="165736" y="272923"/>
                </a:lnTo>
                <a:lnTo>
                  <a:pt x="82963" y="272923"/>
                </a:lnTo>
                <a:lnTo>
                  <a:pt x="80575" y="272669"/>
                </a:lnTo>
                <a:lnTo>
                  <a:pt x="70999" y="260985"/>
                </a:lnTo>
                <a:lnTo>
                  <a:pt x="71342" y="258572"/>
                </a:lnTo>
                <a:lnTo>
                  <a:pt x="82963" y="249047"/>
                </a:lnTo>
                <a:lnTo>
                  <a:pt x="166021" y="249047"/>
                </a:lnTo>
                <a:lnTo>
                  <a:pt x="166021" y="233934"/>
                </a:lnTo>
                <a:lnTo>
                  <a:pt x="18028" y="233934"/>
                </a:lnTo>
                <a:lnTo>
                  <a:pt x="18028" y="35941"/>
                </a:lnTo>
                <a:lnTo>
                  <a:pt x="166021" y="35941"/>
                </a:lnTo>
                <a:lnTo>
                  <a:pt x="166021" y="21590"/>
                </a:lnTo>
                <a:lnTo>
                  <a:pt x="77845" y="21590"/>
                </a:lnTo>
                <a:lnTo>
                  <a:pt x="76117" y="21209"/>
                </a:lnTo>
                <a:lnTo>
                  <a:pt x="75101" y="20574"/>
                </a:lnTo>
                <a:lnTo>
                  <a:pt x="74073" y="19177"/>
                </a:lnTo>
                <a:lnTo>
                  <a:pt x="73742" y="17780"/>
                </a:lnTo>
                <a:lnTo>
                  <a:pt x="74073" y="16129"/>
                </a:lnTo>
                <a:lnTo>
                  <a:pt x="76117" y="14097"/>
                </a:lnTo>
                <a:lnTo>
                  <a:pt x="77845" y="13716"/>
                </a:lnTo>
                <a:lnTo>
                  <a:pt x="165477" y="13716"/>
                </a:lnTo>
                <a:lnTo>
                  <a:pt x="164649" y="10922"/>
                </a:lnTo>
                <a:lnTo>
                  <a:pt x="151657" y="381"/>
                </a:lnTo>
                <a:lnTo>
                  <a:pt x="147898" y="0"/>
                </a:lnTo>
                <a:close/>
              </a:path>
              <a:path w="166370" h="288289">
                <a:moveTo>
                  <a:pt x="166021" y="249047"/>
                </a:moveTo>
                <a:lnTo>
                  <a:pt x="82963" y="249047"/>
                </a:lnTo>
                <a:lnTo>
                  <a:pt x="85350" y="249428"/>
                </a:lnTo>
                <a:lnTo>
                  <a:pt x="87751" y="250063"/>
                </a:lnTo>
                <a:lnTo>
                  <a:pt x="94926" y="260985"/>
                </a:lnTo>
                <a:lnTo>
                  <a:pt x="94583" y="263398"/>
                </a:lnTo>
                <a:lnTo>
                  <a:pt x="82963" y="272923"/>
                </a:lnTo>
                <a:lnTo>
                  <a:pt x="165736" y="272923"/>
                </a:lnTo>
                <a:lnTo>
                  <a:pt x="165926" y="270891"/>
                </a:lnTo>
                <a:lnTo>
                  <a:pt x="166021" y="249047"/>
                </a:lnTo>
                <a:close/>
              </a:path>
              <a:path w="166370" h="288289">
                <a:moveTo>
                  <a:pt x="166021" y="35941"/>
                </a:moveTo>
                <a:lnTo>
                  <a:pt x="147898" y="35941"/>
                </a:lnTo>
                <a:lnTo>
                  <a:pt x="147898" y="233934"/>
                </a:lnTo>
                <a:lnTo>
                  <a:pt x="166021" y="233934"/>
                </a:lnTo>
                <a:lnTo>
                  <a:pt x="166021" y="35941"/>
                </a:lnTo>
                <a:close/>
              </a:path>
              <a:path w="166370" h="288289">
                <a:moveTo>
                  <a:pt x="165477" y="13716"/>
                </a:moveTo>
                <a:lnTo>
                  <a:pt x="88081" y="13716"/>
                </a:lnTo>
                <a:lnTo>
                  <a:pt x="89795" y="14097"/>
                </a:lnTo>
                <a:lnTo>
                  <a:pt x="91853" y="16129"/>
                </a:lnTo>
                <a:lnTo>
                  <a:pt x="92183" y="17780"/>
                </a:lnTo>
                <a:lnTo>
                  <a:pt x="91853" y="19177"/>
                </a:lnTo>
                <a:lnTo>
                  <a:pt x="90824" y="20574"/>
                </a:lnTo>
                <a:lnTo>
                  <a:pt x="89795" y="21209"/>
                </a:lnTo>
                <a:lnTo>
                  <a:pt x="88081" y="21590"/>
                </a:lnTo>
                <a:lnTo>
                  <a:pt x="166021" y="21590"/>
                </a:lnTo>
                <a:lnTo>
                  <a:pt x="165985" y="17780"/>
                </a:lnTo>
                <a:lnTo>
                  <a:pt x="165665" y="14351"/>
                </a:lnTo>
                <a:lnTo>
                  <a:pt x="165477" y="13716"/>
                </a:lnTo>
                <a:close/>
              </a:path>
            </a:pathLst>
          </a:custGeom>
          <a:solidFill>
            <a:srgbClr val="18BAD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483661" y="910347"/>
            <a:ext cx="162503" cy="359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406400" y="737616"/>
            <a:ext cx="331893" cy="396240"/>
          </a:xfrm>
          <a:custGeom>
            <a:avLst/>
            <a:gdLst/>
            <a:ahLst/>
            <a:cxnLst/>
            <a:rect l="l" t="t" r="r" b="b"/>
            <a:pathLst>
              <a:path w="248920" h="297180">
                <a:moveTo>
                  <a:pt x="173659" y="297179"/>
                </a:moveTo>
                <a:lnTo>
                  <a:pt x="176606" y="284225"/>
                </a:lnTo>
                <a:lnTo>
                  <a:pt x="180708" y="271907"/>
                </a:lnTo>
                <a:lnTo>
                  <a:pt x="185432" y="260096"/>
                </a:lnTo>
                <a:lnTo>
                  <a:pt x="190715" y="249427"/>
                </a:lnTo>
                <a:lnTo>
                  <a:pt x="196621" y="239522"/>
                </a:lnTo>
                <a:lnTo>
                  <a:pt x="202488" y="229488"/>
                </a:lnTo>
                <a:lnTo>
                  <a:pt x="215442" y="210692"/>
                </a:lnTo>
                <a:lnTo>
                  <a:pt x="221919" y="201295"/>
                </a:lnTo>
                <a:lnTo>
                  <a:pt x="227799" y="191897"/>
                </a:lnTo>
                <a:lnTo>
                  <a:pt x="245465" y="149478"/>
                </a:lnTo>
                <a:lnTo>
                  <a:pt x="247802" y="130683"/>
                </a:lnTo>
                <a:lnTo>
                  <a:pt x="248412" y="124205"/>
                </a:lnTo>
                <a:lnTo>
                  <a:pt x="247230" y="111251"/>
                </a:lnTo>
                <a:lnTo>
                  <a:pt x="245465" y="98933"/>
                </a:lnTo>
                <a:lnTo>
                  <a:pt x="227215" y="54737"/>
                </a:lnTo>
                <a:lnTo>
                  <a:pt x="193662" y="21209"/>
                </a:lnTo>
                <a:lnTo>
                  <a:pt x="148932" y="2412"/>
                </a:lnTo>
                <a:lnTo>
                  <a:pt x="124206" y="0"/>
                </a:lnTo>
                <a:lnTo>
                  <a:pt x="75946" y="10033"/>
                </a:lnTo>
                <a:lnTo>
                  <a:pt x="36499" y="36449"/>
                </a:lnTo>
                <a:lnTo>
                  <a:pt x="10007" y="75946"/>
                </a:lnTo>
                <a:lnTo>
                  <a:pt x="0" y="124205"/>
                </a:lnTo>
                <a:lnTo>
                  <a:pt x="10007" y="171830"/>
                </a:lnTo>
                <a:lnTo>
                  <a:pt x="32969" y="210692"/>
                </a:lnTo>
                <a:lnTo>
                  <a:pt x="45923" y="229488"/>
                </a:lnTo>
                <a:lnTo>
                  <a:pt x="51790" y="239522"/>
                </a:lnTo>
                <a:lnTo>
                  <a:pt x="57696" y="249427"/>
                </a:lnTo>
                <a:lnTo>
                  <a:pt x="62979" y="260096"/>
                </a:lnTo>
                <a:lnTo>
                  <a:pt x="67703" y="271907"/>
                </a:lnTo>
                <a:lnTo>
                  <a:pt x="71805" y="284225"/>
                </a:lnTo>
                <a:lnTo>
                  <a:pt x="74752" y="297179"/>
                </a:lnTo>
              </a:path>
            </a:pathLst>
          </a:custGeom>
          <a:ln w="12174">
            <a:solidFill>
              <a:srgbClr val="18BAD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05967" y="902219"/>
            <a:ext cx="154387" cy="243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894840" y="4847336"/>
            <a:ext cx="352213" cy="352213"/>
          </a:xfrm>
          <a:custGeom>
            <a:avLst/>
            <a:gdLst/>
            <a:ahLst/>
            <a:cxnLst/>
            <a:rect l="l" t="t" r="r" b="b"/>
            <a:pathLst>
              <a:path w="264160" h="264160">
                <a:moveTo>
                  <a:pt x="131572" y="0"/>
                </a:moveTo>
                <a:lnTo>
                  <a:pt x="124967" y="508"/>
                </a:lnTo>
                <a:lnTo>
                  <a:pt x="118363" y="1016"/>
                </a:lnTo>
                <a:lnTo>
                  <a:pt x="111632" y="1524"/>
                </a:lnTo>
                <a:lnTo>
                  <a:pt x="105028" y="3048"/>
                </a:lnTo>
                <a:lnTo>
                  <a:pt x="98932" y="4572"/>
                </a:lnTo>
                <a:lnTo>
                  <a:pt x="92836" y="6096"/>
                </a:lnTo>
                <a:lnTo>
                  <a:pt x="58165" y="22479"/>
                </a:lnTo>
                <a:lnTo>
                  <a:pt x="22478" y="58166"/>
                </a:lnTo>
                <a:lnTo>
                  <a:pt x="8128" y="86741"/>
                </a:lnTo>
                <a:lnTo>
                  <a:pt x="6095" y="92837"/>
                </a:lnTo>
                <a:lnTo>
                  <a:pt x="0" y="124968"/>
                </a:lnTo>
                <a:lnTo>
                  <a:pt x="0" y="132080"/>
                </a:lnTo>
                <a:lnTo>
                  <a:pt x="0" y="138684"/>
                </a:lnTo>
                <a:lnTo>
                  <a:pt x="507" y="145288"/>
                </a:lnTo>
                <a:lnTo>
                  <a:pt x="10159" y="183007"/>
                </a:lnTo>
                <a:lnTo>
                  <a:pt x="30098" y="215646"/>
                </a:lnTo>
                <a:lnTo>
                  <a:pt x="63245" y="244767"/>
                </a:lnTo>
                <a:lnTo>
                  <a:pt x="86740" y="255460"/>
                </a:lnTo>
                <a:lnTo>
                  <a:pt x="92836" y="257517"/>
                </a:lnTo>
                <a:lnTo>
                  <a:pt x="124967" y="263626"/>
                </a:lnTo>
                <a:lnTo>
                  <a:pt x="131572" y="263626"/>
                </a:lnTo>
                <a:lnTo>
                  <a:pt x="138683" y="263626"/>
                </a:lnTo>
                <a:lnTo>
                  <a:pt x="145287" y="263131"/>
                </a:lnTo>
                <a:lnTo>
                  <a:pt x="176910" y="255460"/>
                </a:lnTo>
                <a:lnTo>
                  <a:pt x="183133" y="253428"/>
                </a:lnTo>
                <a:lnTo>
                  <a:pt x="215645" y="233553"/>
                </a:lnTo>
                <a:lnTo>
                  <a:pt x="244220" y="200406"/>
                </a:lnTo>
                <a:lnTo>
                  <a:pt x="247269" y="194818"/>
                </a:lnTo>
                <a:lnTo>
                  <a:pt x="250317" y="189230"/>
                </a:lnTo>
                <a:lnTo>
                  <a:pt x="252983" y="183007"/>
                </a:lnTo>
                <a:lnTo>
                  <a:pt x="255524" y="177419"/>
                </a:lnTo>
                <a:lnTo>
                  <a:pt x="257556" y="171323"/>
                </a:lnTo>
                <a:lnTo>
                  <a:pt x="259587" y="164719"/>
                </a:lnTo>
                <a:lnTo>
                  <a:pt x="260603" y="158623"/>
                </a:lnTo>
                <a:lnTo>
                  <a:pt x="262127" y="152019"/>
                </a:lnTo>
                <a:lnTo>
                  <a:pt x="262636" y="145288"/>
                </a:lnTo>
                <a:lnTo>
                  <a:pt x="263144" y="138684"/>
                </a:lnTo>
                <a:lnTo>
                  <a:pt x="263651" y="132080"/>
                </a:lnTo>
                <a:lnTo>
                  <a:pt x="263144" y="124968"/>
                </a:lnTo>
                <a:lnTo>
                  <a:pt x="262636" y="118364"/>
                </a:lnTo>
                <a:lnTo>
                  <a:pt x="262127" y="111633"/>
                </a:lnTo>
                <a:lnTo>
                  <a:pt x="260603" y="105537"/>
                </a:lnTo>
                <a:lnTo>
                  <a:pt x="259587" y="98933"/>
                </a:lnTo>
                <a:lnTo>
                  <a:pt x="247269" y="69342"/>
                </a:lnTo>
                <a:lnTo>
                  <a:pt x="244220" y="63754"/>
                </a:lnTo>
                <a:lnTo>
                  <a:pt x="215645" y="30099"/>
                </a:lnTo>
                <a:lnTo>
                  <a:pt x="199897" y="19431"/>
                </a:lnTo>
                <a:lnTo>
                  <a:pt x="194309" y="16383"/>
                </a:lnTo>
                <a:lnTo>
                  <a:pt x="158114" y="3048"/>
                </a:lnTo>
                <a:lnTo>
                  <a:pt x="152019" y="1524"/>
                </a:lnTo>
                <a:lnTo>
                  <a:pt x="145287" y="1016"/>
                </a:lnTo>
                <a:lnTo>
                  <a:pt x="138683" y="508"/>
                </a:lnTo>
                <a:lnTo>
                  <a:pt x="131572" y="0"/>
                </a:lnTo>
                <a:close/>
              </a:path>
            </a:pathLst>
          </a:custGeom>
          <a:ln w="19050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922780" y="4875276"/>
            <a:ext cx="441960" cy="4500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77393" y="5248707"/>
            <a:ext cx="1093892" cy="947420"/>
          </a:xfrm>
          <a:custGeom>
            <a:avLst/>
            <a:gdLst/>
            <a:ahLst/>
            <a:cxnLst/>
            <a:rect l="l" t="t" r="r" b="b"/>
            <a:pathLst>
              <a:path w="820419" h="710564">
                <a:moveTo>
                  <a:pt x="0" y="355066"/>
                </a:moveTo>
                <a:lnTo>
                  <a:pt x="203657" y="710145"/>
                </a:lnTo>
                <a:lnTo>
                  <a:pt x="616204" y="710145"/>
                </a:lnTo>
                <a:lnTo>
                  <a:pt x="819912" y="355066"/>
                </a:lnTo>
                <a:lnTo>
                  <a:pt x="616204" y="0"/>
                </a:lnTo>
                <a:lnTo>
                  <a:pt x="203657" y="0"/>
                </a:lnTo>
                <a:lnTo>
                  <a:pt x="0" y="355066"/>
                </a:lnTo>
                <a:close/>
              </a:path>
            </a:pathLst>
          </a:custGeom>
          <a:ln w="9525">
            <a:solidFill>
              <a:srgbClr val="17466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85521" y="134112"/>
            <a:ext cx="571500" cy="496147"/>
          </a:xfrm>
          <a:custGeom>
            <a:avLst/>
            <a:gdLst/>
            <a:ahLst/>
            <a:cxnLst/>
            <a:rect l="l" t="t" r="r" b="b"/>
            <a:pathLst>
              <a:path w="428625" h="372109">
                <a:moveTo>
                  <a:pt x="321602" y="0"/>
                </a:moveTo>
                <a:lnTo>
                  <a:pt x="106641" y="0"/>
                </a:lnTo>
                <a:lnTo>
                  <a:pt x="0" y="185927"/>
                </a:lnTo>
                <a:lnTo>
                  <a:pt x="106641" y="371855"/>
                </a:lnTo>
                <a:lnTo>
                  <a:pt x="321602" y="371855"/>
                </a:lnTo>
                <a:lnTo>
                  <a:pt x="428244" y="185927"/>
                </a:lnTo>
                <a:lnTo>
                  <a:pt x="321602" y="0"/>
                </a:lnTo>
                <a:close/>
              </a:path>
            </a:pathLst>
          </a:custGeom>
          <a:solidFill>
            <a:srgbClr val="3192E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0" y="5531104"/>
            <a:ext cx="1188720" cy="1327573"/>
          </a:xfrm>
          <a:custGeom>
            <a:avLst/>
            <a:gdLst/>
            <a:ahLst/>
            <a:cxnLst/>
            <a:rect l="l" t="t" r="r" b="b"/>
            <a:pathLst>
              <a:path w="891540" h="995679">
                <a:moveTo>
                  <a:pt x="597839" y="0"/>
                </a:moveTo>
                <a:lnTo>
                  <a:pt x="2615" y="0"/>
                </a:lnTo>
                <a:lnTo>
                  <a:pt x="0" y="4559"/>
                </a:lnTo>
                <a:lnTo>
                  <a:pt x="0" y="995172"/>
                </a:lnTo>
                <a:lnTo>
                  <a:pt x="614447" y="995172"/>
                </a:lnTo>
                <a:lnTo>
                  <a:pt x="891540" y="512064"/>
                </a:lnTo>
                <a:lnTo>
                  <a:pt x="597839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561848" y="1"/>
            <a:ext cx="477520" cy="328505"/>
          </a:xfrm>
          <a:custGeom>
            <a:avLst/>
            <a:gdLst/>
            <a:ahLst/>
            <a:cxnLst/>
            <a:rect l="l" t="t" r="r" b="b"/>
            <a:pathLst>
              <a:path w="358140" h="246379">
                <a:moveTo>
                  <a:pt x="0" y="90677"/>
                </a:moveTo>
                <a:lnTo>
                  <a:pt x="89154" y="246125"/>
                </a:lnTo>
                <a:lnTo>
                  <a:pt x="268986" y="246125"/>
                </a:lnTo>
                <a:lnTo>
                  <a:pt x="358140" y="90677"/>
                </a:lnTo>
                <a:lnTo>
                  <a:pt x="306133" y="0"/>
                </a:lnTo>
              </a:path>
            </a:pathLst>
          </a:custGeom>
          <a:ln w="19050">
            <a:solidFill>
              <a:srgbClr val="00E0C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561849" y="1"/>
            <a:ext cx="69425" cy="121073"/>
          </a:xfrm>
          <a:custGeom>
            <a:avLst/>
            <a:gdLst/>
            <a:ahLst/>
            <a:cxnLst/>
            <a:rect l="l" t="t" r="r" b="b"/>
            <a:pathLst>
              <a:path w="52070" h="90805">
                <a:moveTo>
                  <a:pt x="52006" y="0"/>
                </a:moveTo>
                <a:lnTo>
                  <a:pt x="0" y="90677"/>
                </a:lnTo>
              </a:path>
            </a:pathLst>
          </a:custGeom>
          <a:ln w="19050">
            <a:solidFill>
              <a:srgbClr val="00E0C5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359424" y="5555487"/>
            <a:ext cx="331181" cy="331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449073" y="1936497"/>
            <a:ext cx="248073" cy="276860"/>
          </a:xfrm>
          <a:custGeom>
            <a:avLst/>
            <a:gdLst/>
            <a:ahLst/>
            <a:cxnLst/>
            <a:rect l="l" t="t" r="r" b="b"/>
            <a:pathLst>
              <a:path w="186054" h="207644">
                <a:moveTo>
                  <a:pt x="133807" y="0"/>
                </a:moveTo>
                <a:lnTo>
                  <a:pt x="128866" y="762"/>
                </a:lnTo>
                <a:lnTo>
                  <a:pt x="123939" y="1397"/>
                </a:lnTo>
                <a:lnTo>
                  <a:pt x="119011" y="2793"/>
                </a:lnTo>
                <a:lnTo>
                  <a:pt x="88734" y="27686"/>
                </a:lnTo>
                <a:lnTo>
                  <a:pt x="82397" y="52577"/>
                </a:lnTo>
                <a:lnTo>
                  <a:pt x="83083" y="60325"/>
                </a:lnTo>
                <a:lnTo>
                  <a:pt x="85216" y="68199"/>
                </a:lnTo>
                <a:lnTo>
                  <a:pt x="88023" y="75183"/>
                </a:lnTo>
                <a:lnTo>
                  <a:pt x="91541" y="81661"/>
                </a:lnTo>
                <a:lnTo>
                  <a:pt x="0" y="190245"/>
                </a:lnTo>
                <a:lnTo>
                  <a:pt x="10579" y="197992"/>
                </a:lnTo>
                <a:lnTo>
                  <a:pt x="20446" y="207263"/>
                </a:lnTo>
                <a:lnTo>
                  <a:pt x="111975" y="99313"/>
                </a:lnTo>
                <a:lnTo>
                  <a:pt x="155713" y="99313"/>
                </a:lnTo>
                <a:lnTo>
                  <a:pt x="158457" y="97916"/>
                </a:lnTo>
                <a:lnTo>
                  <a:pt x="184480" y="62483"/>
                </a:lnTo>
                <a:lnTo>
                  <a:pt x="185902" y="52577"/>
                </a:lnTo>
                <a:lnTo>
                  <a:pt x="185204" y="46862"/>
                </a:lnTo>
                <a:lnTo>
                  <a:pt x="184480" y="41910"/>
                </a:lnTo>
                <a:lnTo>
                  <a:pt x="183070" y="36956"/>
                </a:lnTo>
                <a:lnTo>
                  <a:pt x="181686" y="31876"/>
                </a:lnTo>
                <a:lnTo>
                  <a:pt x="162661" y="9270"/>
                </a:lnTo>
                <a:lnTo>
                  <a:pt x="158457" y="6350"/>
                </a:lnTo>
                <a:lnTo>
                  <a:pt x="154216" y="4317"/>
                </a:lnTo>
                <a:lnTo>
                  <a:pt x="149288" y="2793"/>
                </a:lnTo>
                <a:lnTo>
                  <a:pt x="144348" y="1397"/>
                </a:lnTo>
                <a:lnTo>
                  <a:pt x="133807" y="0"/>
                </a:lnTo>
                <a:close/>
              </a:path>
              <a:path w="186054" h="207644">
                <a:moveTo>
                  <a:pt x="155713" y="99313"/>
                </a:moveTo>
                <a:lnTo>
                  <a:pt x="111975" y="99313"/>
                </a:lnTo>
                <a:lnTo>
                  <a:pt x="116903" y="101473"/>
                </a:lnTo>
                <a:lnTo>
                  <a:pt x="122529" y="102997"/>
                </a:lnTo>
                <a:lnTo>
                  <a:pt x="133807" y="104266"/>
                </a:lnTo>
                <a:lnTo>
                  <a:pt x="139420" y="103631"/>
                </a:lnTo>
                <a:lnTo>
                  <a:pt x="144348" y="102997"/>
                </a:lnTo>
                <a:lnTo>
                  <a:pt x="149288" y="102235"/>
                </a:lnTo>
                <a:lnTo>
                  <a:pt x="154216" y="100075"/>
                </a:lnTo>
                <a:lnTo>
                  <a:pt x="155713" y="99313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71119" y="1977136"/>
            <a:ext cx="199813" cy="230293"/>
          </a:xfrm>
          <a:custGeom>
            <a:avLst/>
            <a:gdLst/>
            <a:ahLst/>
            <a:cxnLst/>
            <a:rect l="l" t="t" r="r" b="b"/>
            <a:pathLst>
              <a:path w="149860" h="172719">
                <a:moveTo>
                  <a:pt x="106254" y="99949"/>
                </a:moveTo>
                <a:lnTo>
                  <a:pt x="71822" y="99949"/>
                </a:lnTo>
                <a:lnTo>
                  <a:pt x="127977" y="172212"/>
                </a:lnTo>
                <a:lnTo>
                  <a:pt x="137934" y="163702"/>
                </a:lnTo>
                <a:lnTo>
                  <a:pt x="149326" y="155956"/>
                </a:lnTo>
                <a:lnTo>
                  <a:pt x="106254" y="99949"/>
                </a:lnTo>
                <a:close/>
              </a:path>
              <a:path w="149860" h="172719">
                <a:moveTo>
                  <a:pt x="56188" y="0"/>
                </a:moveTo>
                <a:lnTo>
                  <a:pt x="45504" y="0"/>
                </a:lnTo>
                <a:lnTo>
                  <a:pt x="40525" y="762"/>
                </a:lnTo>
                <a:lnTo>
                  <a:pt x="35547" y="2159"/>
                </a:lnTo>
                <a:lnTo>
                  <a:pt x="31296" y="4318"/>
                </a:lnTo>
                <a:lnTo>
                  <a:pt x="26318" y="6350"/>
                </a:lnTo>
                <a:lnTo>
                  <a:pt x="2153" y="36830"/>
                </a:lnTo>
                <a:lnTo>
                  <a:pt x="0" y="47498"/>
                </a:lnTo>
                <a:lnTo>
                  <a:pt x="0" y="58165"/>
                </a:lnTo>
                <a:lnTo>
                  <a:pt x="727" y="63119"/>
                </a:lnTo>
                <a:lnTo>
                  <a:pt x="2153" y="68072"/>
                </a:lnTo>
                <a:lnTo>
                  <a:pt x="4279" y="72262"/>
                </a:lnTo>
                <a:lnTo>
                  <a:pt x="6404" y="77215"/>
                </a:lnTo>
                <a:lnTo>
                  <a:pt x="9258" y="80772"/>
                </a:lnTo>
                <a:lnTo>
                  <a:pt x="12081" y="85089"/>
                </a:lnTo>
                <a:lnTo>
                  <a:pt x="15662" y="88519"/>
                </a:lnTo>
                <a:lnTo>
                  <a:pt x="49783" y="103505"/>
                </a:lnTo>
                <a:lnTo>
                  <a:pt x="57616" y="103505"/>
                </a:lnTo>
                <a:lnTo>
                  <a:pt x="64719" y="101981"/>
                </a:lnTo>
                <a:lnTo>
                  <a:pt x="71822" y="99949"/>
                </a:lnTo>
                <a:lnTo>
                  <a:pt x="106254" y="99949"/>
                </a:lnTo>
                <a:lnTo>
                  <a:pt x="93167" y="82931"/>
                </a:lnTo>
                <a:lnTo>
                  <a:pt x="96710" y="77977"/>
                </a:lnTo>
                <a:lnTo>
                  <a:pt x="99542" y="73025"/>
                </a:lnTo>
                <a:lnTo>
                  <a:pt x="101688" y="67310"/>
                </a:lnTo>
                <a:lnTo>
                  <a:pt x="103124" y="60960"/>
                </a:lnTo>
                <a:lnTo>
                  <a:pt x="103822" y="56007"/>
                </a:lnTo>
                <a:lnTo>
                  <a:pt x="103822" y="45338"/>
                </a:lnTo>
                <a:lnTo>
                  <a:pt x="84632" y="11302"/>
                </a:lnTo>
                <a:lnTo>
                  <a:pt x="61167" y="762"/>
                </a:lnTo>
                <a:lnTo>
                  <a:pt x="56188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0" y="2373376"/>
            <a:ext cx="211667" cy="169333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3491" y="22605"/>
                </a:moveTo>
                <a:lnTo>
                  <a:pt x="0" y="23142"/>
                </a:lnTo>
                <a:lnTo>
                  <a:pt x="0" y="126491"/>
                </a:lnTo>
                <a:lnTo>
                  <a:pt x="4911" y="126491"/>
                </a:lnTo>
                <a:lnTo>
                  <a:pt x="9866" y="125729"/>
                </a:lnTo>
                <a:lnTo>
                  <a:pt x="19777" y="122935"/>
                </a:lnTo>
                <a:lnTo>
                  <a:pt x="24037" y="121538"/>
                </a:lnTo>
                <a:lnTo>
                  <a:pt x="28267" y="118744"/>
                </a:lnTo>
                <a:lnTo>
                  <a:pt x="32527" y="115823"/>
                </a:lnTo>
                <a:lnTo>
                  <a:pt x="36758" y="113029"/>
                </a:lnTo>
                <a:lnTo>
                  <a:pt x="53740" y="76326"/>
                </a:lnTo>
                <a:lnTo>
                  <a:pt x="53044" y="67817"/>
                </a:lnTo>
                <a:lnTo>
                  <a:pt x="113391" y="43179"/>
                </a:lnTo>
                <a:lnTo>
                  <a:pt x="43134" y="43179"/>
                </a:lnTo>
                <a:lnTo>
                  <a:pt x="32527" y="32512"/>
                </a:lnTo>
                <a:lnTo>
                  <a:pt x="27572" y="29717"/>
                </a:lnTo>
                <a:lnTo>
                  <a:pt x="23312" y="27558"/>
                </a:lnTo>
                <a:lnTo>
                  <a:pt x="18357" y="25400"/>
                </a:lnTo>
                <a:lnTo>
                  <a:pt x="13402" y="24002"/>
                </a:lnTo>
                <a:lnTo>
                  <a:pt x="8446" y="23367"/>
                </a:lnTo>
                <a:lnTo>
                  <a:pt x="3491" y="22605"/>
                </a:lnTo>
                <a:close/>
              </a:path>
              <a:path w="158750" h="127000">
                <a:moveTo>
                  <a:pt x="147891" y="0"/>
                </a:moveTo>
                <a:lnTo>
                  <a:pt x="43134" y="43179"/>
                </a:lnTo>
                <a:lnTo>
                  <a:pt x="113391" y="43179"/>
                </a:lnTo>
                <a:lnTo>
                  <a:pt x="158496" y="24764"/>
                </a:lnTo>
                <a:lnTo>
                  <a:pt x="152120" y="12700"/>
                </a:lnTo>
                <a:lnTo>
                  <a:pt x="147891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272322" y="2489201"/>
            <a:ext cx="138852" cy="248073"/>
          </a:xfrm>
          <a:custGeom>
            <a:avLst/>
            <a:gdLst/>
            <a:ahLst/>
            <a:cxnLst/>
            <a:rect l="l" t="t" r="r" b="b"/>
            <a:pathLst>
              <a:path w="104139" h="186055">
                <a:moveTo>
                  <a:pt x="43294" y="0"/>
                </a:moveTo>
                <a:lnTo>
                  <a:pt x="40449" y="83057"/>
                </a:lnTo>
                <a:lnTo>
                  <a:pt x="34785" y="84455"/>
                </a:lnTo>
                <a:lnTo>
                  <a:pt x="29082" y="87249"/>
                </a:lnTo>
                <a:lnTo>
                  <a:pt x="23418" y="90169"/>
                </a:lnTo>
                <a:lnTo>
                  <a:pt x="18453" y="93725"/>
                </a:lnTo>
                <a:lnTo>
                  <a:pt x="14185" y="97281"/>
                </a:lnTo>
                <a:lnTo>
                  <a:pt x="11366" y="101473"/>
                </a:lnTo>
                <a:lnTo>
                  <a:pt x="7785" y="105791"/>
                </a:lnTo>
                <a:lnTo>
                  <a:pt x="0" y="139064"/>
                </a:lnTo>
                <a:lnTo>
                  <a:pt x="698" y="144018"/>
                </a:lnTo>
                <a:lnTo>
                  <a:pt x="12064" y="166750"/>
                </a:lnTo>
                <a:lnTo>
                  <a:pt x="15608" y="171069"/>
                </a:lnTo>
                <a:lnTo>
                  <a:pt x="19151" y="174625"/>
                </a:lnTo>
                <a:lnTo>
                  <a:pt x="23418" y="177419"/>
                </a:lnTo>
                <a:lnTo>
                  <a:pt x="27660" y="179577"/>
                </a:lnTo>
                <a:lnTo>
                  <a:pt x="32626" y="181610"/>
                </a:lnTo>
                <a:lnTo>
                  <a:pt x="36906" y="183769"/>
                </a:lnTo>
                <a:lnTo>
                  <a:pt x="46837" y="185293"/>
                </a:lnTo>
                <a:lnTo>
                  <a:pt x="51803" y="185927"/>
                </a:lnTo>
                <a:lnTo>
                  <a:pt x="56768" y="185293"/>
                </a:lnTo>
                <a:lnTo>
                  <a:pt x="92252" y="166116"/>
                </a:lnTo>
                <a:lnTo>
                  <a:pt x="95059" y="161798"/>
                </a:lnTo>
                <a:lnTo>
                  <a:pt x="97917" y="157480"/>
                </a:lnTo>
                <a:lnTo>
                  <a:pt x="100037" y="153288"/>
                </a:lnTo>
                <a:lnTo>
                  <a:pt x="102882" y="143382"/>
                </a:lnTo>
                <a:lnTo>
                  <a:pt x="103513" y="139064"/>
                </a:lnTo>
                <a:lnTo>
                  <a:pt x="103606" y="128397"/>
                </a:lnTo>
                <a:lnTo>
                  <a:pt x="102882" y="123443"/>
                </a:lnTo>
                <a:lnTo>
                  <a:pt x="80187" y="90169"/>
                </a:lnTo>
                <a:lnTo>
                  <a:pt x="67411" y="84455"/>
                </a:lnTo>
                <a:lnTo>
                  <a:pt x="70234" y="1397"/>
                </a:lnTo>
                <a:lnTo>
                  <a:pt x="61747" y="1397"/>
                </a:lnTo>
                <a:lnTo>
                  <a:pt x="52501" y="762"/>
                </a:lnTo>
                <a:lnTo>
                  <a:pt x="43294" y="0"/>
                </a:lnTo>
                <a:close/>
              </a:path>
              <a:path w="104139" h="186055">
                <a:moveTo>
                  <a:pt x="70256" y="762"/>
                </a:moveTo>
                <a:lnTo>
                  <a:pt x="61747" y="1397"/>
                </a:lnTo>
                <a:lnTo>
                  <a:pt x="70234" y="1397"/>
                </a:lnTo>
                <a:lnTo>
                  <a:pt x="70256" y="762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516162" y="2300223"/>
            <a:ext cx="250613" cy="138852"/>
          </a:xfrm>
          <a:custGeom>
            <a:avLst/>
            <a:gdLst/>
            <a:ahLst/>
            <a:cxnLst/>
            <a:rect l="l" t="t" r="r" b="b"/>
            <a:pathLst>
              <a:path w="187959" h="104139">
                <a:moveTo>
                  <a:pt x="2844" y="21844"/>
                </a:moveTo>
                <a:lnTo>
                  <a:pt x="2120" y="35179"/>
                </a:lnTo>
                <a:lnTo>
                  <a:pt x="0" y="47879"/>
                </a:lnTo>
                <a:lnTo>
                  <a:pt x="84150" y="58547"/>
                </a:lnTo>
                <a:lnTo>
                  <a:pt x="84874" y="64135"/>
                </a:lnTo>
                <a:lnTo>
                  <a:pt x="86982" y="69723"/>
                </a:lnTo>
                <a:lnTo>
                  <a:pt x="89090" y="74041"/>
                </a:lnTo>
                <a:lnTo>
                  <a:pt x="91236" y="78994"/>
                </a:lnTo>
                <a:lnTo>
                  <a:pt x="94043" y="83185"/>
                </a:lnTo>
                <a:lnTo>
                  <a:pt x="97586" y="86741"/>
                </a:lnTo>
                <a:lnTo>
                  <a:pt x="101117" y="90170"/>
                </a:lnTo>
                <a:lnTo>
                  <a:pt x="104673" y="93726"/>
                </a:lnTo>
                <a:lnTo>
                  <a:pt x="128015" y="102870"/>
                </a:lnTo>
                <a:lnTo>
                  <a:pt x="132930" y="103632"/>
                </a:lnTo>
                <a:lnTo>
                  <a:pt x="137883" y="103632"/>
                </a:lnTo>
                <a:lnTo>
                  <a:pt x="142836" y="102870"/>
                </a:lnTo>
                <a:lnTo>
                  <a:pt x="147789" y="102235"/>
                </a:lnTo>
                <a:lnTo>
                  <a:pt x="152742" y="100076"/>
                </a:lnTo>
                <a:lnTo>
                  <a:pt x="157695" y="98679"/>
                </a:lnTo>
                <a:lnTo>
                  <a:pt x="162636" y="95885"/>
                </a:lnTo>
                <a:lnTo>
                  <a:pt x="166903" y="93091"/>
                </a:lnTo>
                <a:lnTo>
                  <a:pt x="177495" y="82423"/>
                </a:lnTo>
                <a:lnTo>
                  <a:pt x="179603" y="78232"/>
                </a:lnTo>
                <a:lnTo>
                  <a:pt x="182448" y="74041"/>
                </a:lnTo>
                <a:lnTo>
                  <a:pt x="185280" y="64135"/>
                </a:lnTo>
                <a:lnTo>
                  <a:pt x="186702" y="59944"/>
                </a:lnTo>
                <a:lnTo>
                  <a:pt x="187401" y="54229"/>
                </a:lnTo>
                <a:lnTo>
                  <a:pt x="187401" y="49403"/>
                </a:lnTo>
                <a:lnTo>
                  <a:pt x="185978" y="39497"/>
                </a:lnTo>
                <a:lnTo>
                  <a:pt x="182942" y="32385"/>
                </a:lnTo>
                <a:lnTo>
                  <a:pt x="87680" y="32385"/>
                </a:lnTo>
                <a:lnTo>
                  <a:pt x="2844" y="21844"/>
                </a:lnTo>
                <a:close/>
              </a:path>
              <a:path w="187959" h="104139">
                <a:moveTo>
                  <a:pt x="132930" y="0"/>
                </a:moveTo>
                <a:lnTo>
                  <a:pt x="95465" y="19050"/>
                </a:lnTo>
                <a:lnTo>
                  <a:pt x="87680" y="32385"/>
                </a:lnTo>
                <a:lnTo>
                  <a:pt x="182942" y="32385"/>
                </a:lnTo>
                <a:lnTo>
                  <a:pt x="161950" y="7747"/>
                </a:lnTo>
                <a:lnTo>
                  <a:pt x="157695" y="4953"/>
                </a:lnTo>
                <a:lnTo>
                  <a:pt x="142836" y="762"/>
                </a:lnTo>
                <a:lnTo>
                  <a:pt x="137883" y="762"/>
                </a:lnTo>
                <a:lnTo>
                  <a:pt x="132930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209295" y="2178303"/>
            <a:ext cx="292947" cy="294639"/>
          </a:xfrm>
          <a:custGeom>
            <a:avLst/>
            <a:gdLst/>
            <a:ahLst/>
            <a:cxnLst/>
            <a:rect l="l" t="t" r="r" b="b"/>
            <a:pathLst>
              <a:path w="219710" h="220980">
                <a:moveTo>
                  <a:pt x="109728" y="0"/>
                </a:moveTo>
                <a:lnTo>
                  <a:pt x="67233" y="8509"/>
                </a:lnTo>
                <a:lnTo>
                  <a:pt x="32550" y="32638"/>
                </a:lnTo>
                <a:lnTo>
                  <a:pt x="8496" y="67563"/>
                </a:lnTo>
                <a:lnTo>
                  <a:pt x="0" y="110109"/>
                </a:lnTo>
                <a:lnTo>
                  <a:pt x="698" y="121538"/>
                </a:lnTo>
                <a:lnTo>
                  <a:pt x="13449" y="162687"/>
                </a:lnTo>
                <a:lnTo>
                  <a:pt x="40347" y="195325"/>
                </a:lnTo>
                <a:lnTo>
                  <a:pt x="67233" y="211709"/>
                </a:lnTo>
                <a:lnTo>
                  <a:pt x="77152" y="216026"/>
                </a:lnTo>
                <a:lnTo>
                  <a:pt x="87757" y="218186"/>
                </a:lnTo>
                <a:lnTo>
                  <a:pt x="98399" y="220218"/>
                </a:lnTo>
                <a:lnTo>
                  <a:pt x="109728" y="220980"/>
                </a:lnTo>
                <a:lnTo>
                  <a:pt x="121031" y="220218"/>
                </a:lnTo>
                <a:lnTo>
                  <a:pt x="162102" y="207518"/>
                </a:lnTo>
                <a:lnTo>
                  <a:pt x="194652" y="180467"/>
                </a:lnTo>
                <a:lnTo>
                  <a:pt x="215201" y="143510"/>
                </a:lnTo>
                <a:lnTo>
                  <a:pt x="219430" y="121538"/>
                </a:lnTo>
                <a:lnTo>
                  <a:pt x="219430" y="99441"/>
                </a:lnTo>
                <a:lnTo>
                  <a:pt x="217309" y="88137"/>
                </a:lnTo>
                <a:lnTo>
                  <a:pt x="215201" y="77470"/>
                </a:lnTo>
                <a:lnTo>
                  <a:pt x="210934" y="67563"/>
                </a:lnTo>
                <a:lnTo>
                  <a:pt x="206705" y="57531"/>
                </a:lnTo>
                <a:lnTo>
                  <a:pt x="179781" y="25654"/>
                </a:lnTo>
                <a:lnTo>
                  <a:pt x="142278" y="4952"/>
                </a:lnTo>
                <a:lnTo>
                  <a:pt x="121031" y="762"/>
                </a:lnTo>
                <a:lnTo>
                  <a:pt x="109728" y="0"/>
                </a:lnTo>
                <a:close/>
              </a:path>
            </a:pathLst>
          </a:custGeom>
          <a:solidFill>
            <a:srgbClr val="17466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63033" y="5907024"/>
            <a:ext cx="673100" cy="613833"/>
          </a:xfrm>
          <a:custGeom>
            <a:avLst/>
            <a:gdLst/>
            <a:ahLst/>
            <a:cxnLst/>
            <a:rect l="l" t="t" r="r" b="b"/>
            <a:pathLst>
              <a:path w="504825" h="460375">
                <a:moveTo>
                  <a:pt x="265094" y="0"/>
                </a:moveTo>
                <a:lnTo>
                  <a:pt x="239288" y="0"/>
                </a:lnTo>
                <a:lnTo>
                  <a:pt x="226372" y="774"/>
                </a:lnTo>
                <a:lnTo>
                  <a:pt x="176982" y="9143"/>
                </a:lnTo>
                <a:lnTo>
                  <a:pt x="132163" y="25920"/>
                </a:lnTo>
                <a:lnTo>
                  <a:pt x="121521" y="30479"/>
                </a:lnTo>
                <a:lnTo>
                  <a:pt x="73685" y="62496"/>
                </a:lnTo>
                <a:lnTo>
                  <a:pt x="36454" y="102895"/>
                </a:lnTo>
                <a:lnTo>
                  <a:pt x="15179" y="140982"/>
                </a:lnTo>
                <a:lnTo>
                  <a:pt x="5320" y="171475"/>
                </a:lnTo>
                <a:lnTo>
                  <a:pt x="3017" y="182143"/>
                </a:lnTo>
                <a:lnTo>
                  <a:pt x="1493" y="192773"/>
                </a:lnTo>
                <a:lnTo>
                  <a:pt x="0" y="203453"/>
                </a:lnTo>
                <a:lnTo>
                  <a:pt x="0" y="226313"/>
                </a:lnTo>
                <a:lnTo>
                  <a:pt x="1493" y="238518"/>
                </a:lnTo>
                <a:lnTo>
                  <a:pt x="3017" y="249935"/>
                </a:lnTo>
                <a:lnTo>
                  <a:pt x="6065" y="260603"/>
                </a:lnTo>
                <a:lnTo>
                  <a:pt x="9113" y="272021"/>
                </a:lnTo>
                <a:lnTo>
                  <a:pt x="28087" y="313956"/>
                </a:lnTo>
                <a:lnTo>
                  <a:pt x="41772" y="332981"/>
                </a:lnTo>
                <a:lnTo>
                  <a:pt x="48615" y="342125"/>
                </a:lnTo>
                <a:lnTo>
                  <a:pt x="65318" y="358914"/>
                </a:lnTo>
                <a:lnTo>
                  <a:pt x="74432" y="367271"/>
                </a:lnTo>
                <a:lnTo>
                  <a:pt x="83548" y="374916"/>
                </a:lnTo>
                <a:lnTo>
                  <a:pt x="77480" y="386333"/>
                </a:lnTo>
                <a:lnTo>
                  <a:pt x="53157" y="421373"/>
                </a:lnTo>
                <a:lnTo>
                  <a:pt x="15925" y="451853"/>
                </a:lnTo>
                <a:lnTo>
                  <a:pt x="8336" y="454913"/>
                </a:lnTo>
                <a:lnTo>
                  <a:pt x="0" y="458723"/>
                </a:lnTo>
                <a:lnTo>
                  <a:pt x="3794" y="458723"/>
                </a:lnTo>
                <a:lnTo>
                  <a:pt x="15179" y="460247"/>
                </a:lnTo>
                <a:lnTo>
                  <a:pt x="42519" y="460247"/>
                </a:lnTo>
                <a:lnTo>
                  <a:pt x="90393" y="451103"/>
                </a:lnTo>
                <a:lnTo>
                  <a:pt x="129890" y="432828"/>
                </a:lnTo>
                <a:lnTo>
                  <a:pt x="154960" y="413016"/>
                </a:lnTo>
                <a:lnTo>
                  <a:pt x="350197" y="413016"/>
                </a:lnTo>
                <a:lnTo>
                  <a:pt x="393491" y="393204"/>
                </a:lnTo>
                <a:lnTo>
                  <a:pt x="430702" y="366521"/>
                </a:lnTo>
                <a:lnTo>
                  <a:pt x="439059" y="359663"/>
                </a:lnTo>
                <a:lnTo>
                  <a:pt x="446653" y="351269"/>
                </a:lnTo>
                <a:lnTo>
                  <a:pt x="454273" y="343661"/>
                </a:lnTo>
                <a:lnTo>
                  <a:pt x="461081" y="335292"/>
                </a:lnTo>
                <a:lnTo>
                  <a:pt x="484626" y="298703"/>
                </a:lnTo>
                <a:lnTo>
                  <a:pt x="499092" y="258330"/>
                </a:lnTo>
                <a:lnTo>
                  <a:pt x="504388" y="203453"/>
                </a:lnTo>
                <a:lnTo>
                  <a:pt x="502889" y="192773"/>
                </a:lnTo>
                <a:lnTo>
                  <a:pt x="489198" y="140982"/>
                </a:lnTo>
                <a:lnTo>
                  <a:pt x="467926" y="102895"/>
                </a:lnTo>
                <a:lnTo>
                  <a:pt x="439059" y="70103"/>
                </a:lnTo>
                <a:lnTo>
                  <a:pt x="403359" y="42684"/>
                </a:lnTo>
                <a:lnTo>
                  <a:pt x="372219" y="25920"/>
                </a:lnTo>
                <a:lnTo>
                  <a:pt x="361589" y="20586"/>
                </a:lnTo>
                <a:lnTo>
                  <a:pt x="327400" y="9143"/>
                </a:lnTo>
                <a:lnTo>
                  <a:pt x="315234" y="6108"/>
                </a:lnTo>
                <a:lnTo>
                  <a:pt x="303080" y="3835"/>
                </a:lnTo>
                <a:lnTo>
                  <a:pt x="278010" y="774"/>
                </a:lnTo>
                <a:lnTo>
                  <a:pt x="265094" y="0"/>
                </a:lnTo>
                <a:close/>
              </a:path>
              <a:path w="504825" h="460375">
                <a:moveTo>
                  <a:pt x="350197" y="413016"/>
                </a:moveTo>
                <a:lnTo>
                  <a:pt x="154960" y="413016"/>
                </a:lnTo>
                <a:lnTo>
                  <a:pt x="177756" y="420623"/>
                </a:lnTo>
                <a:lnTo>
                  <a:pt x="214218" y="427494"/>
                </a:lnTo>
                <a:lnTo>
                  <a:pt x="226372" y="429018"/>
                </a:lnTo>
                <a:lnTo>
                  <a:pt x="239288" y="429767"/>
                </a:lnTo>
                <a:lnTo>
                  <a:pt x="265094" y="429767"/>
                </a:lnTo>
                <a:lnTo>
                  <a:pt x="315234" y="422897"/>
                </a:lnTo>
                <a:lnTo>
                  <a:pt x="350197" y="413016"/>
                </a:lnTo>
                <a:close/>
              </a:path>
            </a:pathLst>
          </a:custGeom>
          <a:solidFill>
            <a:srgbClr val="3192E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762926" y="574280"/>
            <a:ext cx="67326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27" dirty="0"/>
              <a:t>Basic </a:t>
            </a:r>
            <a:r>
              <a:rPr sz="4800" spc="-173" dirty="0"/>
              <a:t>Banking</a:t>
            </a:r>
            <a:r>
              <a:rPr sz="4800" spc="287" dirty="0"/>
              <a:t> </a:t>
            </a:r>
            <a:r>
              <a:rPr sz="4800" spc="33" dirty="0"/>
              <a:t>System</a:t>
            </a:r>
            <a:endParaRPr sz="4800"/>
          </a:p>
        </p:txBody>
      </p:sp>
      <p:sp>
        <p:nvSpPr>
          <p:cNvPr id="31" name="object 31"/>
          <p:cNvSpPr txBox="1"/>
          <p:nvPr/>
        </p:nvSpPr>
        <p:spPr>
          <a:xfrm>
            <a:off x="1455047" y="2894177"/>
            <a:ext cx="937260" cy="10019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6400" b="1" spc="-267" dirty="0">
                <a:solidFill>
                  <a:srgbClr val="FFFFFF"/>
                </a:solidFill>
                <a:latin typeface="Georgia"/>
                <a:cs typeface="Georgia"/>
              </a:rPr>
              <a:t>#1</a:t>
            </a:r>
            <a:endParaRPr sz="6400">
              <a:latin typeface="Georgia"/>
              <a:cs typeface="Georgia"/>
            </a:endParaRPr>
          </a:p>
        </p:txBody>
      </p:sp>
      <p:graphicFrame>
        <p:nvGraphicFramePr>
          <p:cNvPr id="34" name="object 30">
            <a:extLst>
              <a:ext uri="{FF2B5EF4-FFF2-40B4-BE49-F238E27FC236}">
                <a16:creationId xmlns:a16="http://schemas.microsoft.com/office/drawing/2014/main" id="{57B4DA5E-AC58-493F-8F94-AC35AED7421F}"/>
              </a:ext>
            </a:extLst>
          </p:cNvPr>
          <p:cNvGraphicFramePr/>
          <p:nvPr/>
        </p:nvGraphicFramePr>
        <p:xfrm>
          <a:off x="3594777" y="1648968"/>
          <a:ext cx="7531100" cy="4279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70176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Details On my Project</a:t>
            </a:r>
            <a:br>
              <a:rPr lang="en-US" dirty="0"/>
            </a:br>
            <a:r>
              <a:rPr lang="en-US" dirty="0"/>
              <a:t>Name : Bank Of Sparks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4ECE59E-E87B-437A-A9F6-889EACAA40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220693"/>
              </p:ext>
            </p:extLst>
          </p:nvPr>
        </p:nvGraphicFramePr>
        <p:xfrm>
          <a:off x="852577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405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How to use the </a:t>
            </a:r>
            <a:r>
              <a:rPr lang="en-US" dirty="0" err="1"/>
              <a:t>github</a:t>
            </a:r>
            <a:r>
              <a:rPr lang="en-US" dirty="0"/>
              <a:t> files?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Extract the files in the zipped file (bankfiles.zip)</a:t>
            </a:r>
          </a:p>
          <a:p>
            <a:r>
              <a:rPr lang="en-US" dirty="0"/>
              <a:t>Create a folder bank where you need to clone every file provided one by one and keep the extracted folders into the same.</a:t>
            </a:r>
          </a:p>
          <a:p>
            <a:r>
              <a:rPr lang="en-US" dirty="0"/>
              <a:t>Once done you need host the website on a free server platform like XAMPP as in my case.</a:t>
            </a:r>
          </a:p>
          <a:p>
            <a:r>
              <a:rPr lang="en-US" dirty="0"/>
              <a:t>The localhost or connecting IP address will be : 127.0.0.1</a:t>
            </a:r>
          </a:p>
          <a:p>
            <a:r>
              <a:rPr lang="en-US" dirty="0"/>
              <a:t>The Preview of the website is provided in next page</a:t>
            </a:r>
          </a:p>
        </p:txBody>
      </p:sp>
    </p:spTree>
    <p:extLst>
      <p:ext uri="{BB962C8B-B14F-4D97-AF65-F5344CB8AC3E}">
        <p14:creationId xmlns:p14="http://schemas.microsoft.com/office/powerpoint/2010/main" val="242737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072" y="382062"/>
            <a:ext cx="10107715" cy="43661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  <a:cs typeface="Calibri Light"/>
              </a:rPr>
              <a:t>THANK YOU</a:t>
            </a:r>
            <a:endParaRPr lang="en-US" sz="8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6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362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Tasks List</vt:lpstr>
      <vt:lpstr>PowerPoint Presentation</vt:lpstr>
      <vt:lpstr>Task List</vt:lpstr>
      <vt:lpstr>Basic Banking System</vt:lpstr>
      <vt:lpstr>Details On my Project Name : Bank Of Sparks</vt:lpstr>
      <vt:lpstr>How to use the github files?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Tasks List</dc:title>
  <dc:creator>Souvik Roy</dc:creator>
  <cp:lastModifiedBy>Souvik Roy</cp:lastModifiedBy>
  <cp:revision>55</cp:revision>
  <dcterms:created xsi:type="dcterms:W3CDTF">2020-11-18T19:06:25Z</dcterms:created>
  <dcterms:modified xsi:type="dcterms:W3CDTF">2021-09-10T05:31:33Z</dcterms:modified>
</cp:coreProperties>
</file>